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5"/>
  </p:notesMasterIdLst>
  <p:sldIdLst>
    <p:sldId id="256" r:id="rId3"/>
    <p:sldId id="711" r:id="rId4"/>
    <p:sldId id="703" r:id="rId5"/>
    <p:sldId id="710" r:id="rId6"/>
    <p:sldId id="702" r:id="rId7"/>
    <p:sldId id="704" r:id="rId8"/>
    <p:sldId id="706" r:id="rId9"/>
    <p:sldId id="707" r:id="rId10"/>
    <p:sldId id="708" r:id="rId11"/>
    <p:sldId id="712" r:id="rId12"/>
    <p:sldId id="709" r:id="rId13"/>
    <p:sldId id="71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A7949A-A377-48D2-B342-C318BADC9E8A}" v="305" dt="2022-09-15T14:08:39.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3792" autoAdjust="0"/>
  </p:normalViewPr>
  <p:slideViewPr>
    <p:cSldViewPr snapToGrid="0">
      <p:cViewPr varScale="1">
        <p:scale>
          <a:sx n="62" d="100"/>
          <a:sy n="62" d="100"/>
        </p:scale>
        <p:origin x="752"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Chadwick" userId="a137636a-7cc7-47ee-8f58-7406105a1e58" providerId="ADAL" clId="{BBA7949A-A377-48D2-B342-C318BADC9E8A}"/>
    <pc:docChg chg="undo custSel addSld delSld modSld sldOrd">
      <pc:chgData name="Stephanie Chadwick" userId="a137636a-7cc7-47ee-8f58-7406105a1e58" providerId="ADAL" clId="{BBA7949A-A377-48D2-B342-C318BADC9E8A}" dt="2022-09-15T14:08:55.746" v="11164" actId="1076"/>
      <pc:docMkLst>
        <pc:docMk/>
      </pc:docMkLst>
      <pc:sldChg chg="modSp add del mod setBg">
        <pc:chgData name="Stephanie Chadwick" userId="a137636a-7cc7-47ee-8f58-7406105a1e58" providerId="ADAL" clId="{BBA7949A-A377-48D2-B342-C318BADC9E8A}" dt="2022-09-15T13:54:02.235" v="11064" actId="20577"/>
        <pc:sldMkLst>
          <pc:docMk/>
          <pc:sldMk cId="957564636" sldId="256"/>
        </pc:sldMkLst>
        <pc:spChg chg="mod">
          <ac:chgData name="Stephanie Chadwick" userId="a137636a-7cc7-47ee-8f58-7406105a1e58" providerId="ADAL" clId="{BBA7949A-A377-48D2-B342-C318BADC9E8A}" dt="2022-09-15T13:54:02.235" v="11064" actId="20577"/>
          <ac:spMkLst>
            <pc:docMk/>
            <pc:sldMk cId="957564636" sldId="256"/>
            <ac:spMk id="4" creationId="{0C0E13BE-29A1-4403-8D33-158B20F9AF9E}"/>
          </ac:spMkLst>
        </pc:spChg>
        <pc:spChg chg="mod">
          <ac:chgData name="Stephanie Chadwick" userId="a137636a-7cc7-47ee-8f58-7406105a1e58" providerId="ADAL" clId="{BBA7949A-A377-48D2-B342-C318BADC9E8A}" dt="2022-09-15T13:53:17.763" v="11027" actId="20577"/>
          <ac:spMkLst>
            <pc:docMk/>
            <pc:sldMk cId="957564636" sldId="256"/>
            <ac:spMk id="5" creationId="{BBB55EEF-03D1-4A82-82A1-683DE5BB16BA}"/>
          </ac:spMkLst>
        </pc:spChg>
        <pc:graphicFrameChg chg="modGraphic">
          <ac:chgData name="Stephanie Chadwick" userId="a137636a-7cc7-47ee-8f58-7406105a1e58" providerId="ADAL" clId="{BBA7949A-A377-48D2-B342-C318BADC9E8A}" dt="2022-09-15T13:53:36.045" v="11035" actId="20577"/>
          <ac:graphicFrameMkLst>
            <pc:docMk/>
            <pc:sldMk cId="957564636" sldId="256"/>
            <ac:graphicFrameMk id="13" creationId="{E359523B-0508-459A-9ABC-A96202CC81C8}"/>
          </ac:graphicFrameMkLst>
        </pc:graphicFrameChg>
      </pc:sldChg>
      <pc:sldChg chg="addSp delSp modSp mod ord">
        <pc:chgData name="Stephanie Chadwick" userId="a137636a-7cc7-47ee-8f58-7406105a1e58" providerId="ADAL" clId="{BBA7949A-A377-48D2-B342-C318BADC9E8A}" dt="2022-09-15T08:07:15.548" v="10159" actId="20577"/>
        <pc:sldMkLst>
          <pc:docMk/>
          <pc:sldMk cId="4065803345" sldId="702"/>
        </pc:sldMkLst>
        <pc:spChg chg="mod">
          <ac:chgData name="Stephanie Chadwick" userId="a137636a-7cc7-47ee-8f58-7406105a1e58" providerId="ADAL" clId="{BBA7949A-A377-48D2-B342-C318BADC9E8A}" dt="2022-09-12T14:16:54.193" v="1009" actId="1036"/>
          <ac:spMkLst>
            <pc:docMk/>
            <pc:sldMk cId="4065803345" sldId="702"/>
            <ac:spMk id="2" creationId="{00000000-0000-0000-0000-000000000000}"/>
          </ac:spMkLst>
        </pc:spChg>
        <pc:spChg chg="del">
          <ac:chgData name="Stephanie Chadwick" userId="a137636a-7cc7-47ee-8f58-7406105a1e58" providerId="ADAL" clId="{BBA7949A-A377-48D2-B342-C318BADC9E8A}" dt="2022-09-09T09:57:41.742" v="0" actId="478"/>
          <ac:spMkLst>
            <pc:docMk/>
            <pc:sldMk cId="4065803345" sldId="702"/>
            <ac:spMk id="4" creationId="{07BB19F5-27F7-4AF3-8DE6-57CC95245ABE}"/>
          </ac:spMkLst>
        </pc:spChg>
        <pc:spChg chg="add mod">
          <ac:chgData name="Stephanie Chadwick" userId="a137636a-7cc7-47ee-8f58-7406105a1e58" providerId="ADAL" clId="{BBA7949A-A377-48D2-B342-C318BADC9E8A}" dt="2022-09-15T08:07:15.548" v="10159" actId="20577"/>
          <ac:spMkLst>
            <pc:docMk/>
            <pc:sldMk cId="4065803345" sldId="702"/>
            <ac:spMk id="6" creationId="{58FD769A-3033-406C-88C8-33A46A8C9320}"/>
          </ac:spMkLst>
        </pc:spChg>
        <pc:spChg chg="add mod">
          <ac:chgData name="Stephanie Chadwick" userId="a137636a-7cc7-47ee-8f58-7406105a1e58" providerId="ADAL" clId="{BBA7949A-A377-48D2-B342-C318BADC9E8A}" dt="2022-09-14T15:16:18.351" v="9097" actId="20577"/>
          <ac:spMkLst>
            <pc:docMk/>
            <pc:sldMk cId="4065803345" sldId="702"/>
            <ac:spMk id="7" creationId="{0587BD27-BD5D-4F8C-8AD7-C40C8715C7C4}"/>
          </ac:spMkLst>
        </pc:spChg>
        <pc:spChg chg="del">
          <ac:chgData name="Stephanie Chadwick" userId="a137636a-7cc7-47ee-8f58-7406105a1e58" providerId="ADAL" clId="{BBA7949A-A377-48D2-B342-C318BADC9E8A}" dt="2022-09-09T09:57:41.742" v="0" actId="478"/>
          <ac:spMkLst>
            <pc:docMk/>
            <pc:sldMk cId="4065803345" sldId="702"/>
            <ac:spMk id="11" creationId="{6CE71287-0C12-49C0-A44D-6F62A58CC937}"/>
          </ac:spMkLst>
        </pc:spChg>
        <pc:spChg chg="del">
          <ac:chgData name="Stephanie Chadwick" userId="a137636a-7cc7-47ee-8f58-7406105a1e58" providerId="ADAL" clId="{BBA7949A-A377-48D2-B342-C318BADC9E8A}" dt="2022-09-09T09:57:41.742" v="0" actId="478"/>
          <ac:spMkLst>
            <pc:docMk/>
            <pc:sldMk cId="4065803345" sldId="702"/>
            <ac:spMk id="14" creationId="{4FFFFC74-31DB-448F-8F97-7B94FBD6E159}"/>
          </ac:spMkLst>
        </pc:spChg>
        <pc:spChg chg="del">
          <ac:chgData name="Stephanie Chadwick" userId="a137636a-7cc7-47ee-8f58-7406105a1e58" providerId="ADAL" clId="{BBA7949A-A377-48D2-B342-C318BADC9E8A}" dt="2022-09-09T09:57:41.742" v="0" actId="478"/>
          <ac:spMkLst>
            <pc:docMk/>
            <pc:sldMk cId="4065803345" sldId="702"/>
            <ac:spMk id="15" creationId="{B3FFD13F-F711-49A8-A8B2-2B14C32CB1A6}"/>
          </ac:spMkLst>
        </pc:spChg>
        <pc:spChg chg="del">
          <ac:chgData name="Stephanie Chadwick" userId="a137636a-7cc7-47ee-8f58-7406105a1e58" providerId="ADAL" clId="{BBA7949A-A377-48D2-B342-C318BADC9E8A}" dt="2022-09-09T09:57:41.742" v="0" actId="478"/>
          <ac:spMkLst>
            <pc:docMk/>
            <pc:sldMk cId="4065803345" sldId="702"/>
            <ac:spMk id="22" creationId="{272AFF0A-8D41-42FB-8925-D50D1B7F4944}"/>
          </ac:spMkLst>
        </pc:spChg>
        <pc:spChg chg="del">
          <ac:chgData name="Stephanie Chadwick" userId="a137636a-7cc7-47ee-8f58-7406105a1e58" providerId="ADAL" clId="{BBA7949A-A377-48D2-B342-C318BADC9E8A}" dt="2022-09-09T09:57:41.742" v="0" actId="478"/>
          <ac:spMkLst>
            <pc:docMk/>
            <pc:sldMk cId="4065803345" sldId="702"/>
            <ac:spMk id="24" creationId="{9E8337DD-42FE-4B0C-86FD-C3E06927A115}"/>
          </ac:spMkLst>
        </pc:spChg>
        <pc:spChg chg="del">
          <ac:chgData name="Stephanie Chadwick" userId="a137636a-7cc7-47ee-8f58-7406105a1e58" providerId="ADAL" clId="{BBA7949A-A377-48D2-B342-C318BADC9E8A}" dt="2022-09-09T09:57:41.742" v="0" actId="478"/>
          <ac:spMkLst>
            <pc:docMk/>
            <pc:sldMk cId="4065803345" sldId="702"/>
            <ac:spMk id="26" creationId="{8B882289-30E3-4C99-8E9F-775A3C92C984}"/>
          </ac:spMkLst>
        </pc:spChg>
        <pc:spChg chg="del">
          <ac:chgData name="Stephanie Chadwick" userId="a137636a-7cc7-47ee-8f58-7406105a1e58" providerId="ADAL" clId="{BBA7949A-A377-48D2-B342-C318BADC9E8A}" dt="2022-09-09T09:57:41.742" v="0" actId="478"/>
          <ac:spMkLst>
            <pc:docMk/>
            <pc:sldMk cId="4065803345" sldId="702"/>
            <ac:spMk id="29" creationId="{C14EA999-A7DA-40F4-A2A8-6D142D67BA17}"/>
          </ac:spMkLst>
        </pc:spChg>
        <pc:spChg chg="del">
          <ac:chgData name="Stephanie Chadwick" userId="a137636a-7cc7-47ee-8f58-7406105a1e58" providerId="ADAL" clId="{BBA7949A-A377-48D2-B342-C318BADC9E8A}" dt="2022-09-09T09:57:41.742" v="0" actId="478"/>
          <ac:spMkLst>
            <pc:docMk/>
            <pc:sldMk cId="4065803345" sldId="702"/>
            <ac:spMk id="31" creationId="{A649724D-0B2F-4F07-AABE-65D8CC750537}"/>
          </ac:spMkLst>
        </pc:spChg>
        <pc:spChg chg="del">
          <ac:chgData name="Stephanie Chadwick" userId="a137636a-7cc7-47ee-8f58-7406105a1e58" providerId="ADAL" clId="{BBA7949A-A377-48D2-B342-C318BADC9E8A}" dt="2022-09-09T09:57:41.742" v="0" actId="478"/>
          <ac:spMkLst>
            <pc:docMk/>
            <pc:sldMk cId="4065803345" sldId="702"/>
            <ac:spMk id="33" creationId="{B49CDDA7-D60F-4BAB-B659-92AADA93EB36}"/>
          </ac:spMkLst>
        </pc:spChg>
        <pc:spChg chg="del">
          <ac:chgData name="Stephanie Chadwick" userId="a137636a-7cc7-47ee-8f58-7406105a1e58" providerId="ADAL" clId="{BBA7949A-A377-48D2-B342-C318BADC9E8A}" dt="2022-09-09T09:57:41.742" v="0" actId="478"/>
          <ac:spMkLst>
            <pc:docMk/>
            <pc:sldMk cId="4065803345" sldId="702"/>
            <ac:spMk id="35" creationId="{60FDD6C7-63BA-487D-86AE-2F1C0571D2C2}"/>
          </ac:spMkLst>
        </pc:spChg>
        <pc:spChg chg="del">
          <ac:chgData name="Stephanie Chadwick" userId="a137636a-7cc7-47ee-8f58-7406105a1e58" providerId="ADAL" clId="{BBA7949A-A377-48D2-B342-C318BADC9E8A}" dt="2022-09-09T09:57:41.742" v="0" actId="478"/>
          <ac:spMkLst>
            <pc:docMk/>
            <pc:sldMk cId="4065803345" sldId="702"/>
            <ac:spMk id="37" creationId="{E87360E0-88DA-4566-9444-31E8767BE913}"/>
          </ac:spMkLst>
        </pc:spChg>
        <pc:spChg chg="del">
          <ac:chgData name="Stephanie Chadwick" userId="a137636a-7cc7-47ee-8f58-7406105a1e58" providerId="ADAL" clId="{BBA7949A-A377-48D2-B342-C318BADC9E8A}" dt="2022-09-09T09:57:41.742" v="0" actId="478"/>
          <ac:spMkLst>
            <pc:docMk/>
            <pc:sldMk cId="4065803345" sldId="702"/>
            <ac:spMk id="40" creationId="{06C3FEF4-11F0-434C-AA26-DF01166CE382}"/>
          </ac:spMkLst>
        </pc:spChg>
        <pc:spChg chg="del">
          <ac:chgData name="Stephanie Chadwick" userId="a137636a-7cc7-47ee-8f58-7406105a1e58" providerId="ADAL" clId="{BBA7949A-A377-48D2-B342-C318BADC9E8A}" dt="2022-09-09T09:57:41.742" v="0" actId="478"/>
          <ac:spMkLst>
            <pc:docMk/>
            <pc:sldMk cId="4065803345" sldId="702"/>
            <ac:spMk id="42" creationId="{A9A910E5-DC3F-40EB-B808-839FDDBF33C4}"/>
          </ac:spMkLst>
        </pc:spChg>
        <pc:spChg chg="del">
          <ac:chgData name="Stephanie Chadwick" userId="a137636a-7cc7-47ee-8f58-7406105a1e58" providerId="ADAL" clId="{BBA7949A-A377-48D2-B342-C318BADC9E8A}" dt="2022-09-09T09:57:41.742" v="0" actId="478"/>
          <ac:spMkLst>
            <pc:docMk/>
            <pc:sldMk cId="4065803345" sldId="702"/>
            <ac:spMk id="44" creationId="{25DBC7A0-04D9-4958-B352-4F00F75EB8A2}"/>
          </ac:spMkLst>
        </pc:spChg>
        <pc:graphicFrameChg chg="del">
          <ac:chgData name="Stephanie Chadwick" userId="a137636a-7cc7-47ee-8f58-7406105a1e58" providerId="ADAL" clId="{BBA7949A-A377-48D2-B342-C318BADC9E8A}" dt="2022-09-09T09:57:41.742" v="0" actId="478"/>
          <ac:graphicFrameMkLst>
            <pc:docMk/>
            <pc:sldMk cId="4065803345" sldId="702"/>
            <ac:graphicFrameMk id="5" creationId="{9255370E-7D1F-401D-8907-567E496193ED}"/>
          </ac:graphicFrameMkLst>
        </pc:graphicFrameChg>
      </pc:sldChg>
      <pc:sldChg chg="addSp delSp modSp new mod setBg">
        <pc:chgData name="Stephanie Chadwick" userId="a137636a-7cc7-47ee-8f58-7406105a1e58" providerId="ADAL" clId="{BBA7949A-A377-48D2-B342-C318BADC9E8A}" dt="2022-09-14T13:47:20.868" v="7768" actId="20577"/>
        <pc:sldMkLst>
          <pc:docMk/>
          <pc:sldMk cId="1229836286" sldId="703"/>
        </pc:sldMkLst>
        <pc:spChg chg="mod ord">
          <ac:chgData name="Stephanie Chadwick" userId="a137636a-7cc7-47ee-8f58-7406105a1e58" providerId="ADAL" clId="{BBA7949A-A377-48D2-B342-C318BADC9E8A}" dt="2022-09-14T13:26:28.789" v="7309" actId="26606"/>
          <ac:spMkLst>
            <pc:docMk/>
            <pc:sldMk cId="1229836286" sldId="703"/>
            <ac:spMk id="2" creationId="{A594D36A-8B4D-4819-8BAE-74F1FBB32792}"/>
          </ac:spMkLst>
        </pc:spChg>
        <pc:spChg chg="mod ord">
          <ac:chgData name="Stephanie Chadwick" userId="a137636a-7cc7-47ee-8f58-7406105a1e58" providerId="ADAL" clId="{BBA7949A-A377-48D2-B342-C318BADC9E8A}" dt="2022-09-14T13:26:28.789" v="7309" actId="26606"/>
          <ac:spMkLst>
            <pc:docMk/>
            <pc:sldMk cId="1229836286" sldId="703"/>
            <ac:spMk id="3" creationId="{98F05C78-95B0-420F-8223-91A0A87D228E}"/>
          </ac:spMkLst>
        </pc:spChg>
        <pc:spChg chg="add mod ord">
          <ac:chgData name="Stephanie Chadwick" userId="a137636a-7cc7-47ee-8f58-7406105a1e58" providerId="ADAL" clId="{BBA7949A-A377-48D2-B342-C318BADC9E8A}" dt="2022-09-14T13:47:20.868" v="7768" actId="20577"/>
          <ac:spMkLst>
            <pc:docMk/>
            <pc:sldMk cId="1229836286" sldId="703"/>
            <ac:spMk id="4" creationId="{027D114D-D19B-4225-9108-5B6A0C5886F8}"/>
          </ac:spMkLst>
        </pc:spChg>
        <pc:spChg chg="add mod">
          <ac:chgData name="Stephanie Chadwick" userId="a137636a-7cc7-47ee-8f58-7406105a1e58" providerId="ADAL" clId="{BBA7949A-A377-48D2-B342-C318BADC9E8A}" dt="2022-09-14T13:37:01.851" v="7735" actId="1076"/>
          <ac:spMkLst>
            <pc:docMk/>
            <pc:sldMk cId="1229836286" sldId="703"/>
            <ac:spMk id="5" creationId="{6BE6BBD8-50FA-4DBA-BD0D-902C4F86246D}"/>
          </ac:spMkLst>
        </pc:spChg>
        <pc:spChg chg="add del">
          <ac:chgData name="Stephanie Chadwick" userId="a137636a-7cc7-47ee-8f58-7406105a1e58" providerId="ADAL" clId="{BBA7949A-A377-48D2-B342-C318BADC9E8A}" dt="2022-09-14T13:26:28.789" v="7309" actId="26606"/>
          <ac:spMkLst>
            <pc:docMk/>
            <pc:sldMk cId="1229836286" sldId="703"/>
            <ac:spMk id="18" creationId="{1135A26D-9D47-467E-91F1-31149BF0D213}"/>
          </ac:spMkLst>
        </pc:spChg>
        <pc:spChg chg="add del">
          <ac:chgData name="Stephanie Chadwick" userId="a137636a-7cc7-47ee-8f58-7406105a1e58" providerId="ADAL" clId="{BBA7949A-A377-48D2-B342-C318BADC9E8A}" dt="2022-09-14T13:26:28.789" v="7309" actId="26606"/>
          <ac:spMkLst>
            <pc:docMk/>
            <pc:sldMk cId="1229836286" sldId="703"/>
            <ac:spMk id="20" creationId="{CB147A70-DC29-4DDF-A34C-2B82C6E2295E}"/>
          </ac:spMkLst>
        </pc:spChg>
        <pc:spChg chg="add del">
          <ac:chgData name="Stephanie Chadwick" userId="a137636a-7cc7-47ee-8f58-7406105a1e58" providerId="ADAL" clId="{BBA7949A-A377-48D2-B342-C318BADC9E8A}" dt="2022-09-14T13:26:28.789" v="7309" actId="26606"/>
          <ac:spMkLst>
            <pc:docMk/>
            <pc:sldMk cId="1229836286" sldId="703"/>
            <ac:spMk id="22" creationId="{3B438362-1E1E-4C62-A99E-4134CB16366C}"/>
          </ac:spMkLst>
        </pc:spChg>
        <pc:spChg chg="add del">
          <ac:chgData name="Stephanie Chadwick" userId="a137636a-7cc7-47ee-8f58-7406105a1e58" providerId="ADAL" clId="{BBA7949A-A377-48D2-B342-C318BADC9E8A}" dt="2022-09-14T13:26:28.789" v="7309" actId="26606"/>
          <ac:spMkLst>
            <pc:docMk/>
            <pc:sldMk cId="1229836286" sldId="703"/>
            <ac:spMk id="24" creationId="{6C077334-5571-4B83-A83E-4CCCFA7B5E8A}"/>
          </ac:spMkLst>
        </pc:spChg>
        <pc:spChg chg="add del">
          <ac:chgData name="Stephanie Chadwick" userId="a137636a-7cc7-47ee-8f58-7406105a1e58" providerId="ADAL" clId="{BBA7949A-A377-48D2-B342-C318BADC9E8A}" dt="2022-09-14T13:26:28.789" v="7309" actId="26606"/>
          <ac:spMkLst>
            <pc:docMk/>
            <pc:sldMk cId="1229836286" sldId="703"/>
            <ac:spMk id="26" creationId="{4D3DC50D-CA0F-48F9-B17E-20D8669AA4E0}"/>
          </ac:spMkLst>
        </pc:spChg>
        <pc:spChg chg="add del">
          <ac:chgData name="Stephanie Chadwick" userId="a137636a-7cc7-47ee-8f58-7406105a1e58" providerId="ADAL" clId="{BBA7949A-A377-48D2-B342-C318BADC9E8A}" dt="2022-09-14T13:26:28.789" v="7309" actId="26606"/>
          <ac:spMkLst>
            <pc:docMk/>
            <pc:sldMk cId="1229836286" sldId="703"/>
            <ac:spMk id="28" creationId="{D1B80E9C-CF8A-440B-B8F5-54BF121BF458}"/>
          </ac:spMkLst>
        </pc:spChg>
        <pc:picChg chg="add del mod">
          <ac:chgData name="Stephanie Chadwick" userId="a137636a-7cc7-47ee-8f58-7406105a1e58" providerId="ADAL" clId="{BBA7949A-A377-48D2-B342-C318BADC9E8A}" dt="2022-09-14T13:24:17.733" v="7301" actId="478"/>
          <ac:picMkLst>
            <pc:docMk/>
            <pc:sldMk cId="1229836286" sldId="703"/>
            <ac:picMk id="7" creationId="{A435140D-0F1A-4D36-A4A8-E9773C0D2E92}"/>
          </ac:picMkLst>
        </pc:picChg>
        <pc:picChg chg="add mod">
          <ac:chgData name="Stephanie Chadwick" userId="a137636a-7cc7-47ee-8f58-7406105a1e58" providerId="ADAL" clId="{BBA7949A-A377-48D2-B342-C318BADC9E8A}" dt="2022-09-14T13:37:07.067" v="7737" actId="1076"/>
          <ac:picMkLst>
            <pc:docMk/>
            <pc:sldMk cId="1229836286" sldId="703"/>
            <ac:picMk id="9" creationId="{9397E6E7-029C-432A-A42B-614D8151940B}"/>
          </ac:picMkLst>
        </pc:picChg>
        <pc:picChg chg="add mod">
          <ac:chgData name="Stephanie Chadwick" userId="a137636a-7cc7-47ee-8f58-7406105a1e58" providerId="ADAL" clId="{BBA7949A-A377-48D2-B342-C318BADC9E8A}" dt="2022-09-14T13:37:11.867" v="7739" actId="1076"/>
          <ac:picMkLst>
            <pc:docMk/>
            <pc:sldMk cId="1229836286" sldId="703"/>
            <ac:picMk id="11" creationId="{B29A406F-B97B-4AFA-804C-F01F5F12F3DD}"/>
          </ac:picMkLst>
        </pc:picChg>
        <pc:picChg chg="add mod">
          <ac:chgData name="Stephanie Chadwick" userId="a137636a-7cc7-47ee-8f58-7406105a1e58" providerId="ADAL" clId="{BBA7949A-A377-48D2-B342-C318BADC9E8A}" dt="2022-09-14T13:37:14.820" v="7740" actId="1076"/>
          <ac:picMkLst>
            <pc:docMk/>
            <pc:sldMk cId="1229836286" sldId="703"/>
            <ac:picMk id="13" creationId="{D9632489-A2AF-45FE-960B-E243BD541126}"/>
          </ac:picMkLst>
        </pc:picChg>
        <pc:picChg chg="add mod">
          <ac:chgData name="Stephanie Chadwick" userId="a137636a-7cc7-47ee-8f58-7406105a1e58" providerId="ADAL" clId="{BBA7949A-A377-48D2-B342-C318BADC9E8A}" dt="2022-09-14T13:37:09.619" v="7738" actId="1076"/>
          <ac:picMkLst>
            <pc:docMk/>
            <pc:sldMk cId="1229836286" sldId="703"/>
            <ac:picMk id="15" creationId="{9E05EB82-E9F3-451D-AE92-65A8C02D8A82}"/>
          </ac:picMkLst>
        </pc:picChg>
      </pc:sldChg>
      <pc:sldChg chg="addSp delSp modSp new mod">
        <pc:chgData name="Stephanie Chadwick" userId="a137636a-7cc7-47ee-8f58-7406105a1e58" providerId="ADAL" clId="{BBA7949A-A377-48D2-B342-C318BADC9E8A}" dt="2022-09-15T14:05:41.988" v="11152" actId="20577"/>
        <pc:sldMkLst>
          <pc:docMk/>
          <pc:sldMk cId="4130481758" sldId="704"/>
        </pc:sldMkLst>
        <pc:spChg chg="add mod ord">
          <ac:chgData name="Stephanie Chadwick" userId="a137636a-7cc7-47ee-8f58-7406105a1e58" providerId="ADAL" clId="{BBA7949A-A377-48D2-B342-C318BADC9E8A}" dt="2022-09-15T14:05:41.988" v="11152" actId="20577"/>
          <ac:spMkLst>
            <pc:docMk/>
            <pc:sldMk cId="4130481758" sldId="704"/>
            <ac:spMk id="4" creationId="{60AD6477-85ED-469C-959F-077EAB65533A}"/>
          </ac:spMkLst>
        </pc:spChg>
        <pc:spChg chg="add mod">
          <ac:chgData name="Stephanie Chadwick" userId="a137636a-7cc7-47ee-8f58-7406105a1e58" providerId="ADAL" clId="{BBA7949A-A377-48D2-B342-C318BADC9E8A}" dt="2022-09-15T13:42:28.363" v="10381"/>
          <ac:spMkLst>
            <pc:docMk/>
            <pc:sldMk cId="4130481758" sldId="704"/>
            <ac:spMk id="7" creationId="{84EFE3B3-DF55-4AA1-832B-775B73DF2021}"/>
          </ac:spMkLst>
        </pc:spChg>
        <pc:spChg chg="add mod">
          <ac:chgData name="Stephanie Chadwick" userId="a137636a-7cc7-47ee-8f58-7406105a1e58" providerId="ADAL" clId="{BBA7949A-A377-48D2-B342-C318BADC9E8A}" dt="2022-09-15T13:44:25.198" v="10559" actId="20577"/>
          <ac:spMkLst>
            <pc:docMk/>
            <pc:sldMk cId="4130481758" sldId="704"/>
            <ac:spMk id="10" creationId="{7E61EA9A-F779-4DEE-BE1E-F72E335AFA31}"/>
          </ac:spMkLst>
        </pc:spChg>
        <pc:spChg chg="add mod">
          <ac:chgData name="Stephanie Chadwick" userId="a137636a-7cc7-47ee-8f58-7406105a1e58" providerId="ADAL" clId="{BBA7949A-A377-48D2-B342-C318BADC9E8A}" dt="2022-09-15T14:03:18.379" v="11072" actId="1076"/>
          <ac:spMkLst>
            <pc:docMk/>
            <pc:sldMk cId="4130481758" sldId="704"/>
            <ac:spMk id="11" creationId="{60B3DF02-73D4-4AC5-89B7-B726D5D8A040}"/>
          </ac:spMkLst>
        </pc:spChg>
        <pc:graphicFrameChg chg="add del mod">
          <ac:chgData name="Stephanie Chadwick" userId="a137636a-7cc7-47ee-8f58-7406105a1e58" providerId="ADAL" clId="{BBA7949A-A377-48D2-B342-C318BADC9E8A}" dt="2022-09-13T10:31:46.243" v="4366" actId="478"/>
          <ac:graphicFrameMkLst>
            <pc:docMk/>
            <pc:sldMk cId="4130481758" sldId="704"/>
            <ac:graphicFrameMk id="5" creationId="{E1A85F74-DB77-4BA3-8F2A-02344D62820F}"/>
          </ac:graphicFrameMkLst>
        </pc:graphicFrameChg>
        <pc:picChg chg="add del mod">
          <ac:chgData name="Stephanie Chadwick" userId="a137636a-7cc7-47ee-8f58-7406105a1e58" providerId="ADAL" clId="{BBA7949A-A377-48D2-B342-C318BADC9E8A}" dt="2022-09-13T10:35:00.838" v="4374" actId="21"/>
          <ac:picMkLst>
            <pc:docMk/>
            <pc:sldMk cId="4130481758" sldId="704"/>
            <ac:picMk id="7" creationId="{8793EB2E-8740-4B46-AD81-A135E4AC94B0}"/>
          </ac:picMkLst>
        </pc:picChg>
        <pc:picChg chg="add mod ord">
          <ac:chgData name="Stephanie Chadwick" userId="a137636a-7cc7-47ee-8f58-7406105a1e58" providerId="ADAL" clId="{BBA7949A-A377-48D2-B342-C318BADC9E8A}" dt="2022-09-15T14:02:55.969" v="11069" actId="1076"/>
          <ac:picMkLst>
            <pc:docMk/>
            <pc:sldMk cId="4130481758" sldId="704"/>
            <ac:picMk id="8" creationId="{F06C35D9-83B2-4353-97E6-6520119ED267}"/>
          </ac:picMkLst>
        </pc:picChg>
        <pc:picChg chg="add mod">
          <ac:chgData name="Stephanie Chadwick" userId="a137636a-7cc7-47ee-8f58-7406105a1e58" providerId="ADAL" clId="{BBA7949A-A377-48D2-B342-C318BADC9E8A}" dt="2022-09-15T14:03:28.012" v="11074" actId="14100"/>
          <ac:picMkLst>
            <pc:docMk/>
            <pc:sldMk cId="4130481758" sldId="704"/>
            <ac:picMk id="9" creationId="{451F4A1F-F0F8-4D11-B037-7E2D4F6B2954}"/>
          </ac:picMkLst>
        </pc:picChg>
      </pc:sldChg>
      <pc:sldChg chg="modSp add del mod">
        <pc:chgData name="Stephanie Chadwick" userId="a137636a-7cc7-47ee-8f58-7406105a1e58" providerId="ADAL" clId="{BBA7949A-A377-48D2-B342-C318BADC9E8A}" dt="2022-09-14T15:18:59.866" v="9184" actId="47"/>
        <pc:sldMkLst>
          <pc:docMk/>
          <pc:sldMk cId="1972869845" sldId="705"/>
        </pc:sldMkLst>
        <pc:spChg chg="mod">
          <ac:chgData name="Stephanie Chadwick" userId="a137636a-7cc7-47ee-8f58-7406105a1e58" providerId="ADAL" clId="{BBA7949A-A377-48D2-B342-C318BADC9E8A}" dt="2022-09-13T16:09:31.800" v="7165" actId="20577"/>
          <ac:spMkLst>
            <pc:docMk/>
            <pc:sldMk cId="1972869845" sldId="705"/>
            <ac:spMk id="4" creationId="{60AD6477-85ED-469C-959F-077EAB65533A}"/>
          </ac:spMkLst>
        </pc:spChg>
      </pc:sldChg>
      <pc:sldChg chg="addSp delSp modSp add mod">
        <pc:chgData name="Stephanie Chadwick" userId="a137636a-7cc7-47ee-8f58-7406105a1e58" providerId="ADAL" clId="{BBA7949A-A377-48D2-B342-C318BADC9E8A}" dt="2022-09-15T13:44:13.816" v="10554" actId="6549"/>
        <pc:sldMkLst>
          <pc:docMk/>
          <pc:sldMk cId="2124696409" sldId="706"/>
        </pc:sldMkLst>
        <pc:spChg chg="mod">
          <ac:chgData name="Stephanie Chadwick" userId="a137636a-7cc7-47ee-8f58-7406105a1e58" providerId="ADAL" clId="{BBA7949A-A377-48D2-B342-C318BADC9E8A}" dt="2022-09-15T13:44:13.816" v="10554" actId="6549"/>
          <ac:spMkLst>
            <pc:docMk/>
            <pc:sldMk cId="2124696409" sldId="706"/>
            <ac:spMk id="4" creationId="{60AD6477-85ED-469C-959F-077EAB65533A}"/>
          </ac:spMkLst>
        </pc:spChg>
        <pc:spChg chg="add mod">
          <ac:chgData name="Stephanie Chadwick" userId="a137636a-7cc7-47ee-8f58-7406105a1e58" providerId="ADAL" clId="{BBA7949A-A377-48D2-B342-C318BADC9E8A}" dt="2022-09-15T13:43:10.773" v="10405" actId="1076"/>
          <ac:spMkLst>
            <pc:docMk/>
            <pc:sldMk cId="2124696409" sldId="706"/>
            <ac:spMk id="7" creationId="{8C9622F3-D283-4382-9C36-EDCE39084961}"/>
          </ac:spMkLst>
        </pc:spChg>
        <pc:picChg chg="add mod">
          <ac:chgData name="Stephanie Chadwick" userId="a137636a-7cc7-47ee-8f58-7406105a1e58" providerId="ADAL" clId="{BBA7949A-A377-48D2-B342-C318BADC9E8A}" dt="2022-09-15T13:43:04.993" v="10403" actId="1076"/>
          <ac:picMkLst>
            <pc:docMk/>
            <pc:sldMk cId="2124696409" sldId="706"/>
            <ac:picMk id="6" creationId="{D35AA930-2865-4C4A-98D8-FD276FD6C78A}"/>
          </ac:picMkLst>
        </pc:picChg>
        <pc:picChg chg="del">
          <ac:chgData name="Stephanie Chadwick" userId="a137636a-7cc7-47ee-8f58-7406105a1e58" providerId="ADAL" clId="{BBA7949A-A377-48D2-B342-C318BADC9E8A}" dt="2022-09-13T10:40:35.662" v="4892" actId="478"/>
          <ac:picMkLst>
            <pc:docMk/>
            <pc:sldMk cId="2124696409" sldId="706"/>
            <ac:picMk id="8" creationId="{F06C35D9-83B2-4353-97E6-6520119ED267}"/>
          </ac:picMkLst>
        </pc:picChg>
        <pc:picChg chg="add del mod">
          <ac:chgData name="Stephanie Chadwick" userId="a137636a-7cc7-47ee-8f58-7406105a1e58" providerId="ADAL" clId="{BBA7949A-A377-48D2-B342-C318BADC9E8A}" dt="2022-09-13T13:59:44.450" v="7053" actId="478"/>
          <ac:picMkLst>
            <pc:docMk/>
            <pc:sldMk cId="2124696409" sldId="706"/>
            <ac:picMk id="9" creationId="{2041786B-00E7-4B21-B770-1EFD3097733F}"/>
          </ac:picMkLst>
        </pc:picChg>
      </pc:sldChg>
      <pc:sldChg chg="addSp delSp modSp add mod">
        <pc:chgData name="Stephanie Chadwick" userId="a137636a-7cc7-47ee-8f58-7406105a1e58" providerId="ADAL" clId="{BBA7949A-A377-48D2-B342-C318BADC9E8A}" dt="2022-09-15T14:08:55.746" v="11164" actId="1076"/>
        <pc:sldMkLst>
          <pc:docMk/>
          <pc:sldMk cId="3229376381" sldId="707"/>
        </pc:sldMkLst>
        <pc:spChg chg="del mod">
          <ac:chgData name="Stephanie Chadwick" userId="a137636a-7cc7-47ee-8f58-7406105a1e58" providerId="ADAL" clId="{BBA7949A-A377-48D2-B342-C318BADC9E8A}" dt="2022-09-15T14:07:55.109" v="11153" actId="478"/>
          <ac:spMkLst>
            <pc:docMk/>
            <pc:sldMk cId="3229376381" sldId="707"/>
            <ac:spMk id="4" creationId="{60AD6477-85ED-469C-959F-077EAB65533A}"/>
          </ac:spMkLst>
        </pc:spChg>
        <pc:spChg chg="add mod">
          <ac:chgData name="Stephanie Chadwick" userId="a137636a-7cc7-47ee-8f58-7406105a1e58" providerId="ADAL" clId="{BBA7949A-A377-48D2-B342-C318BADC9E8A}" dt="2022-09-15T13:47:03.286" v="10625" actId="1076"/>
          <ac:spMkLst>
            <pc:docMk/>
            <pc:sldMk cId="3229376381" sldId="707"/>
            <ac:spMk id="9" creationId="{BE294B61-DF0C-4C9D-9A71-007306CE192B}"/>
          </ac:spMkLst>
        </pc:spChg>
        <pc:spChg chg="add mod">
          <ac:chgData name="Stephanie Chadwick" userId="a137636a-7cc7-47ee-8f58-7406105a1e58" providerId="ADAL" clId="{BBA7949A-A377-48D2-B342-C318BADC9E8A}" dt="2022-09-15T14:08:04.814" v="11155" actId="1076"/>
          <ac:spMkLst>
            <pc:docMk/>
            <pc:sldMk cId="3229376381" sldId="707"/>
            <ac:spMk id="10" creationId="{134159E2-E052-4BF0-AEAA-27D47D0F30DF}"/>
          </ac:spMkLst>
        </pc:spChg>
        <pc:spChg chg="add mod">
          <ac:chgData name="Stephanie Chadwick" userId="a137636a-7cc7-47ee-8f58-7406105a1e58" providerId="ADAL" clId="{BBA7949A-A377-48D2-B342-C318BADC9E8A}" dt="2022-09-15T14:08:49.076" v="11162" actId="1076"/>
          <ac:spMkLst>
            <pc:docMk/>
            <pc:sldMk cId="3229376381" sldId="707"/>
            <ac:spMk id="11" creationId="{B2BF09F1-72C1-4098-B77C-1A1D58287AC3}"/>
          </ac:spMkLst>
        </pc:spChg>
        <pc:spChg chg="add mod">
          <ac:chgData name="Stephanie Chadwick" userId="a137636a-7cc7-47ee-8f58-7406105a1e58" providerId="ADAL" clId="{BBA7949A-A377-48D2-B342-C318BADC9E8A}" dt="2022-09-15T14:08:55.746" v="11164" actId="1076"/>
          <ac:spMkLst>
            <pc:docMk/>
            <pc:sldMk cId="3229376381" sldId="707"/>
            <ac:spMk id="12" creationId="{A710FDEC-431D-44EC-9011-109F159E25E4}"/>
          </ac:spMkLst>
        </pc:spChg>
        <pc:picChg chg="del">
          <ac:chgData name="Stephanie Chadwick" userId="a137636a-7cc7-47ee-8f58-7406105a1e58" providerId="ADAL" clId="{BBA7949A-A377-48D2-B342-C318BADC9E8A}" dt="2022-09-13T10:53:51.012" v="5526" actId="478"/>
          <ac:picMkLst>
            <pc:docMk/>
            <pc:sldMk cId="3229376381" sldId="707"/>
            <ac:picMk id="6" creationId="{D35AA930-2865-4C4A-98D8-FD276FD6C78A}"/>
          </ac:picMkLst>
        </pc:picChg>
        <pc:picChg chg="add mod ord">
          <ac:chgData name="Stephanie Chadwick" userId="a137636a-7cc7-47ee-8f58-7406105a1e58" providerId="ADAL" clId="{BBA7949A-A377-48D2-B342-C318BADC9E8A}" dt="2022-09-15T14:08:52.855" v="11163" actId="1076"/>
          <ac:picMkLst>
            <pc:docMk/>
            <pc:sldMk cId="3229376381" sldId="707"/>
            <ac:picMk id="7" creationId="{ACEEAFEB-FE7C-4ABA-91B9-581922B97224}"/>
          </ac:picMkLst>
        </pc:picChg>
        <pc:picChg chg="add mod ord">
          <ac:chgData name="Stephanie Chadwick" userId="a137636a-7cc7-47ee-8f58-7406105a1e58" providerId="ADAL" clId="{BBA7949A-A377-48D2-B342-C318BADC9E8A}" dt="2022-09-15T14:08:10.146" v="11156" actId="1076"/>
          <ac:picMkLst>
            <pc:docMk/>
            <pc:sldMk cId="3229376381" sldId="707"/>
            <ac:picMk id="8" creationId="{CE737E01-B85B-457C-B0A1-D0B4884B202A}"/>
          </ac:picMkLst>
        </pc:picChg>
        <pc:picChg chg="del">
          <ac:chgData name="Stephanie Chadwick" userId="a137636a-7cc7-47ee-8f58-7406105a1e58" providerId="ADAL" clId="{BBA7949A-A377-48D2-B342-C318BADC9E8A}" dt="2022-09-13T10:54:09.253" v="5539" actId="478"/>
          <ac:picMkLst>
            <pc:docMk/>
            <pc:sldMk cId="3229376381" sldId="707"/>
            <ac:picMk id="9" creationId="{2041786B-00E7-4B21-B770-1EFD3097733F}"/>
          </ac:picMkLst>
        </pc:picChg>
      </pc:sldChg>
      <pc:sldChg chg="addSp delSp modSp add mod">
        <pc:chgData name="Stephanie Chadwick" userId="a137636a-7cc7-47ee-8f58-7406105a1e58" providerId="ADAL" clId="{BBA7949A-A377-48D2-B342-C318BADC9E8A}" dt="2022-09-15T13:49:57.384" v="10809" actId="1076"/>
        <pc:sldMkLst>
          <pc:docMk/>
          <pc:sldMk cId="1740712661" sldId="708"/>
        </pc:sldMkLst>
        <pc:spChg chg="mod">
          <ac:chgData name="Stephanie Chadwick" userId="a137636a-7cc7-47ee-8f58-7406105a1e58" providerId="ADAL" clId="{BBA7949A-A377-48D2-B342-C318BADC9E8A}" dt="2022-09-15T13:49:43.111" v="10806" actId="1076"/>
          <ac:spMkLst>
            <pc:docMk/>
            <pc:sldMk cId="1740712661" sldId="708"/>
            <ac:spMk id="4" creationId="{60AD6477-85ED-469C-959F-077EAB65533A}"/>
          </ac:spMkLst>
        </pc:spChg>
        <pc:spChg chg="add mod">
          <ac:chgData name="Stephanie Chadwick" userId="a137636a-7cc7-47ee-8f58-7406105a1e58" providerId="ADAL" clId="{BBA7949A-A377-48D2-B342-C318BADC9E8A}" dt="2022-09-15T13:49:57.384" v="10809" actId="1076"/>
          <ac:spMkLst>
            <pc:docMk/>
            <pc:sldMk cId="1740712661" sldId="708"/>
            <ac:spMk id="8" creationId="{2BCFA622-ECF4-4616-A12E-D27F61BD1EE5}"/>
          </ac:spMkLst>
        </pc:spChg>
        <pc:spChg chg="add mod">
          <ac:chgData name="Stephanie Chadwick" userId="a137636a-7cc7-47ee-8f58-7406105a1e58" providerId="ADAL" clId="{BBA7949A-A377-48D2-B342-C318BADC9E8A}" dt="2022-09-15T13:49:46.404" v="10807" actId="1076"/>
          <ac:spMkLst>
            <pc:docMk/>
            <pc:sldMk cId="1740712661" sldId="708"/>
            <ac:spMk id="11" creationId="{94B590F5-852B-42DE-9AD6-06C62A2F3E73}"/>
          </ac:spMkLst>
        </pc:spChg>
        <pc:picChg chg="add mod ord">
          <ac:chgData name="Stephanie Chadwick" userId="a137636a-7cc7-47ee-8f58-7406105a1e58" providerId="ADAL" clId="{BBA7949A-A377-48D2-B342-C318BADC9E8A}" dt="2022-09-15T13:48:35.351" v="10747" actId="1036"/>
          <ac:picMkLst>
            <pc:docMk/>
            <pc:sldMk cId="1740712661" sldId="708"/>
            <ac:picMk id="6" creationId="{343F54F0-A144-45AA-9713-9F1ACD57961A}"/>
          </ac:picMkLst>
        </pc:picChg>
        <pc:picChg chg="del">
          <ac:chgData name="Stephanie Chadwick" userId="a137636a-7cc7-47ee-8f58-7406105a1e58" providerId="ADAL" clId="{BBA7949A-A377-48D2-B342-C318BADC9E8A}" dt="2022-09-13T12:22:41.551" v="5930" actId="478"/>
          <ac:picMkLst>
            <pc:docMk/>
            <pc:sldMk cId="1740712661" sldId="708"/>
            <ac:picMk id="7" creationId="{ACEEAFEB-FE7C-4ABA-91B9-581922B97224}"/>
          </ac:picMkLst>
        </pc:picChg>
        <pc:picChg chg="add mod ord">
          <ac:chgData name="Stephanie Chadwick" userId="a137636a-7cc7-47ee-8f58-7406105a1e58" providerId="ADAL" clId="{BBA7949A-A377-48D2-B342-C318BADC9E8A}" dt="2022-09-15T13:48:07.323" v="10716" actId="1036"/>
          <ac:picMkLst>
            <pc:docMk/>
            <pc:sldMk cId="1740712661" sldId="708"/>
            <ac:picMk id="9" creationId="{E2A16635-1F3B-499B-B479-BBE1C6745E5E}"/>
          </ac:picMkLst>
        </pc:picChg>
      </pc:sldChg>
      <pc:sldChg chg="addSp delSp modSp new mod setBg">
        <pc:chgData name="Stephanie Chadwick" userId="a137636a-7cc7-47ee-8f58-7406105a1e58" providerId="ADAL" clId="{BBA7949A-A377-48D2-B342-C318BADC9E8A}" dt="2022-09-14T15:20:03.817" v="9202" actId="14100"/>
        <pc:sldMkLst>
          <pc:docMk/>
          <pc:sldMk cId="3472109766" sldId="709"/>
        </pc:sldMkLst>
        <pc:spChg chg="mod">
          <ac:chgData name="Stephanie Chadwick" userId="a137636a-7cc7-47ee-8f58-7406105a1e58" providerId="ADAL" clId="{BBA7949A-A377-48D2-B342-C318BADC9E8A}" dt="2022-09-13T16:08:10.057" v="7100" actId="26606"/>
          <ac:spMkLst>
            <pc:docMk/>
            <pc:sldMk cId="3472109766" sldId="709"/>
            <ac:spMk id="2" creationId="{91ABB254-46ED-4BD4-858B-11DCF9EE1346}"/>
          </ac:spMkLst>
        </pc:spChg>
        <pc:spChg chg="mod">
          <ac:chgData name="Stephanie Chadwick" userId="a137636a-7cc7-47ee-8f58-7406105a1e58" providerId="ADAL" clId="{BBA7949A-A377-48D2-B342-C318BADC9E8A}" dt="2022-09-13T16:08:10.057" v="7100" actId="26606"/>
          <ac:spMkLst>
            <pc:docMk/>
            <pc:sldMk cId="3472109766" sldId="709"/>
            <ac:spMk id="3" creationId="{760E8E71-AC4D-49BC-8E54-CA31D71A9345}"/>
          </ac:spMkLst>
        </pc:spChg>
        <pc:spChg chg="add mod">
          <ac:chgData name="Stephanie Chadwick" userId="a137636a-7cc7-47ee-8f58-7406105a1e58" providerId="ADAL" clId="{BBA7949A-A377-48D2-B342-C318BADC9E8A}" dt="2022-09-14T15:19:58.010" v="9200" actId="1076"/>
          <ac:spMkLst>
            <pc:docMk/>
            <pc:sldMk cId="3472109766" sldId="709"/>
            <ac:spMk id="5" creationId="{3809AFE2-581C-47CB-830D-FCA8240F3997}"/>
          </ac:spMkLst>
        </pc:spChg>
        <pc:spChg chg="add del">
          <ac:chgData name="Stephanie Chadwick" userId="a137636a-7cc7-47ee-8f58-7406105a1e58" providerId="ADAL" clId="{BBA7949A-A377-48D2-B342-C318BADC9E8A}" dt="2022-09-13T16:08:10.057" v="7100" actId="26606"/>
          <ac:spMkLst>
            <pc:docMk/>
            <pc:sldMk cId="3472109766" sldId="709"/>
            <ac:spMk id="9" creationId="{8950AD4C-6AF3-49F8-94E1-DBCAFB39478B}"/>
          </ac:spMkLst>
        </pc:spChg>
        <pc:spChg chg="add del">
          <ac:chgData name="Stephanie Chadwick" userId="a137636a-7cc7-47ee-8f58-7406105a1e58" providerId="ADAL" clId="{BBA7949A-A377-48D2-B342-C318BADC9E8A}" dt="2022-09-13T16:08:10.057" v="7100" actId="26606"/>
          <ac:spMkLst>
            <pc:docMk/>
            <pc:sldMk cId="3472109766" sldId="709"/>
            <ac:spMk id="11" creationId="{2F0E00C3-4613-415F-BE3A-78FBAD9061C0}"/>
          </ac:spMkLst>
        </pc:spChg>
        <pc:spChg chg="add del">
          <ac:chgData name="Stephanie Chadwick" userId="a137636a-7cc7-47ee-8f58-7406105a1e58" providerId="ADAL" clId="{BBA7949A-A377-48D2-B342-C318BADC9E8A}" dt="2022-09-13T16:08:10.057" v="7100" actId="26606"/>
          <ac:spMkLst>
            <pc:docMk/>
            <pc:sldMk cId="3472109766" sldId="709"/>
            <ac:spMk id="13" creationId="{8DBEAE55-3EA1-41D7-A212-5F7D8986C1F2}"/>
          </ac:spMkLst>
        </pc:spChg>
        <pc:spChg chg="add del">
          <ac:chgData name="Stephanie Chadwick" userId="a137636a-7cc7-47ee-8f58-7406105a1e58" providerId="ADAL" clId="{BBA7949A-A377-48D2-B342-C318BADC9E8A}" dt="2022-09-13T16:08:10.057" v="7100" actId="26606"/>
          <ac:spMkLst>
            <pc:docMk/>
            <pc:sldMk cId="3472109766" sldId="709"/>
            <ac:spMk id="15" creationId="{CFC5F0E7-644F-4101-BE72-12825CF537E7}"/>
          </ac:spMkLst>
        </pc:spChg>
        <pc:picChg chg="add mod ord">
          <ac:chgData name="Stephanie Chadwick" userId="a137636a-7cc7-47ee-8f58-7406105a1e58" providerId="ADAL" clId="{BBA7949A-A377-48D2-B342-C318BADC9E8A}" dt="2022-09-14T15:20:03.817" v="9202" actId="14100"/>
          <ac:picMkLst>
            <pc:docMk/>
            <pc:sldMk cId="3472109766" sldId="709"/>
            <ac:picMk id="4" creationId="{BD3892D2-C4AB-4AA7-8E79-4D3801BD10CB}"/>
          </ac:picMkLst>
        </pc:picChg>
      </pc:sldChg>
      <pc:sldChg chg="delSp modSp add del mod">
        <pc:chgData name="Stephanie Chadwick" userId="a137636a-7cc7-47ee-8f58-7406105a1e58" providerId="ADAL" clId="{BBA7949A-A377-48D2-B342-C318BADC9E8A}" dt="2022-09-13T14:01:08.589" v="7091" actId="47"/>
        <pc:sldMkLst>
          <pc:docMk/>
          <pc:sldMk cId="4271058831" sldId="709"/>
        </pc:sldMkLst>
        <pc:spChg chg="mod">
          <ac:chgData name="Stephanie Chadwick" userId="a137636a-7cc7-47ee-8f58-7406105a1e58" providerId="ADAL" clId="{BBA7949A-A377-48D2-B342-C318BADC9E8A}" dt="2022-09-13T14:00:31.229" v="7080" actId="21"/>
          <ac:spMkLst>
            <pc:docMk/>
            <pc:sldMk cId="4271058831" sldId="709"/>
            <ac:spMk id="4" creationId="{60AD6477-85ED-469C-959F-077EAB65533A}"/>
          </ac:spMkLst>
        </pc:spChg>
        <pc:picChg chg="del">
          <ac:chgData name="Stephanie Chadwick" userId="a137636a-7cc7-47ee-8f58-7406105a1e58" providerId="ADAL" clId="{BBA7949A-A377-48D2-B342-C318BADC9E8A}" dt="2022-09-13T14:00:56.451" v="7088" actId="21"/>
          <ac:picMkLst>
            <pc:docMk/>
            <pc:sldMk cId="4271058831" sldId="709"/>
            <ac:picMk id="9" creationId="{2041786B-00E7-4B21-B770-1EFD3097733F}"/>
          </ac:picMkLst>
        </pc:picChg>
      </pc:sldChg>
      <pc:sldChg chg="addSp delSp modSp new mod">
        <pc:chgData name="Stephanie Chadwick" userId="a137636a-7cc7-47ee-8f58-7406105a1e58" providerId="ADAL" clId="{BBA7949A-A377-48D2-B342-C318BADC9E8A}" dt="2022-09-14T15:15:19.444" v="9089" actId="113"/>
        <pc:sldMkLst>
          <pc:docMk/>
          <pc:sldMk cId="962824498" sldId="710"/>
        </pc:sldMkLst>
        <pc:spChg chg="add mod">
          <ac:chgData name="Stephanie Chadwick" userId="a137636a-7cc7-47ee-8f58-7406105a1e58" providerId="ADAL" clId="{BBA7949A-A377-48D2-B342-C318BADC9E8A}" dt="2022-09-14T15:04:39.814" v="8729" actId="20577"/>
          <ac:spMkLst>
            <pc:docMk/>
            <pc:sldMk cId="962824498" sldId="710"/>
            <ac:spMk id="4" creationId="{6C4EB1C7-443F-41F0-93C5-32FE7C43C3B8}"/>
          </ac:spMkLst>
        </pc:spChg>
        <pc:spChg chg="add del">
          <ac:chgData name="Stephanie Chadwick" userId="a137636a-7cc7-47ee-8f58-7406105a1e58" providerId="ADAL" clId="{BBA7949A-A377-48D2-B342-C318BADC9E8A}" dt="2022-09-14T14:01:26.233" v="7878" actId="478"/>
          <ac:spMkLst>
            <pc:docMk/>
            <pc:sldMk cId="962824498" sldId="710"/>
            <ac:spMk id="7" creationId="{6D6B6365-7446-484E-9AA7-7F8D25D7F685}"/>
          </ac:spMkLst>
        </pc:spChg>
        <pc:spChg chg="add mod">
          <ac:chgData name="Stephanie Chadwick" userId="a137636a-7cc7-47ee-8f58-7406105a1e58" providerId="ADAL" clId="{BBA7949A-A377-48D2-B342-C318BADC9E8A}" dt="2022-09-14T15:02:29.433" v="8712" actId="1035"/>
          <ac:spMkLst>
            <pc:docMk/>
            <pc:sldMk cId="962824498" sldId="710"/>
            <ac:spMk id="12" creationId="{6E4A1CEA-0785-419B-9F4E-B1BD6BEC7A70}"/>
          </ac:spMkLst>
        </pc:spChg>
        <pc:spChg chg="add mod">
          <ac:chgData name="Stephanie Chadwick" userId="a137636a-7cc7-47ee-8f58-7406105a1e58" providerId="ADAL" clId="{BBA7949A-A377-48D2-B342-C318BADC9E8A}" dt="2022-09-14T15:02:29.433" v="8712" actId="1035"/>
          <ac:spMkLst>
            <pc:docMk/>
            <pc:sldMk cId="962824498" sldId="710"/>
            <ac:spMk id="13" creationId="{C3F6DE16-C104-4C89-B33A-B146DDBBFE7E}"/>
          </ac:spMkLst>
        </pc:spChg>
        <pc:spChg chg="add mod">
          <ac:chgData name="Stephanie Chadwick" userId="a137636a-7cc7-47ee-8f58-7406105a1e58" providerId="ADAL" clId="{BBA7949A-A377-48D2-B342-C318BADC9E8A}" dt="2022-09-14T15:02:29.433" v="8712" actId="1035"/>
          <ac:spMkLst>
            <pc:docMk/>
            <pc:sldMk cId="962824498" sldId="710"/>
            <ac:spMk id="14" creationId="{F45AAC08-9AB0-4DF7-A646-53F1BAA0CB1A}"/>
          </ac:spMkLst>
        </pc:spChg>
        <pc:spChg chg="add mod">
          <ac:chgData name="Stephanie Chadwick" userId="a137636a-7cc7-47ee-8f58-7406105a1e58" providerId="ADAL" clId="{BBA7949A-A377-48D2-B342-C318BADC9E8A}" dt="2022-09-14T15:02:29.433" v="8712" actId="1035"/>
          <ac:spMkLst>
            <pc:docMk/>
            <pc:sldMk cId="962824498" sldId="710"/>
            <ac:spMk id="15" creationId="{E42F79CB-4750-4F0E-B36D-253031FF5BA0}"/>
          </ac:spMkLst>
        </pc:spChg>
        <pc:spChg chg="add mod">
          <ac:chgData name="Stephanie Chadwick" userId="a137636a-7cc7-47ee-8f58-7406105a1e58" providerId="ADAL" clId="{BBA7949A-A377-48D2-B342-C318BADC9E8A}" dt="2022-09-14T15:13:07.479" v="9036" actId="208"/>
          <ac:spMkLst>
            <pc:docMk/>
            <pc:sldMk cId="962824498" sldId="710"/>
            <ac:spMk id="21" creationId="{765A5E32-EC44-43EA-A9BC-556DA4FC9DF6}"/>
          </ac:spMkLst>
        </pc:spChg>
        <pc:spChg chg="add mod">
          <ac:chgData name="Stephanie Chadwick" userId="a137636a-7cc7-47ee-8f58-7406105a1e58" providerId="ADAL" clId="{BBA7949A-A377-48D2-B342-C318BADC9E8A}" dt="2022-09-14T15:13:11.093" v="9037" actId="208"/>
          <ac:spMkLst>
            <pc:docMk/>
            <pc:sldMk cId="962824498" sldId="710"/>
            <ac:spMk id="22" creationId="{7B3BFEB7-F7A0-472E-A7DD-CB41619318B7}"/>
          </ac:spMkLst>
        </pc:spChg>
        <pc:spChg chg="add mod">
          <ac:chgData name="Stephanie Chadwick" userId="a137636a-7cc7-47ee-8f58-7406105a1e58" providerId="ADAL" clId="{BBA7949A-A377-48D2-B342-C318BADC9E8A}" dt="2022-09-14T15:13:12.946" v="9038" actId="208"/>
          <ac:spMkLst>
            <pc:docMk/>
            <pc:sldMk cId="962824498" sldId="710"/>
            <ac:spMk id="23" creationId="{2F8907D8-78B4-46B3-A1C4-867714671319}"/>
          </ac:spMkLst>
        </pc:spChg>
        <pc:spChg chg="add mod">
          <ac:chgData name="Stephanie Chadwick" userId="a137636a-7cc7-47ee-8f58-7406105a1e58" providerId="ADAL" clId="{BBA7949A-A377-48D2-B342-C318BADC9E8A}" dt="2022-09-14T15:13:15.322" v="9039" actId="208"/>
          <ac:spMkLst>
            <pc:docMk/>
            <pc:sldMk cId="962824498" sldId="710"/>
            <ac:spMk id="24" creationId="{DCADFCE8-13CB-43CB-B91B-C8FD011A7AC2}"/>
          </ac:spMkLst>
        </pc:spChg>
        <pc:spChg chg="add mod">
          <ac:chgData name="Stephanie Chadwick" userId="a137636a-7cc7-47ee-8f58-7406105a1e58" providerId="ADAL" clId="{BBA7949A-A377-48D2-B342-C318BADC9E8A}" dt="2022-09-14T15:15:12.333" v="9086" actId="113"/>
          <ac:spMkLst>
            <pc:docMk/>
            <pc:sldMk cId="962824498" sldId="710"/>
            <ac:spMk id="25" creationId="{58E1703E-1272-485C-92E4-6039A2DB9FBB}"/>
          </ac:spMkLst>
        </pc:spChg>
        <pc:spChg chg="add mod">
          <ac:chgData name="Stephanie Chadwick" userId="a137636a-7cc7-47ee-8f58-7406105a1e58" providerId="ADAL" clId="{BBA7949A-A377-48D2-B342-C318BADC9E8A}" dt="2022-09-14T15:13:45.491" v="9064" actId="208"/>
          <ac:spMkLst>
            <pc:docMk/>
            <pc:sldMk cId="962824498" sldId="710"/>
            <ac:spMk id="26" creationId="{DD36A5A9-5646-4784-BEC5-99995C25785B}"/>
          </ac:spMkLst>
        </pc:spChg>
        <pc:spChg chg="add mod">
          <ac:chgData name="Stephanie Chadwick" userId="a137636a-7cc7-47ee-8f58-7406105a1e58" providerId="ADAL" clId="{BBA7949A-A377-48D2-B342-C318BADC9E8A}" dt="2022-09-14T15:14:27.962" v="9082" actId="208"/>
          <ac:spMkLst>
            <pc:docMk/>
            <pc:sldMk cId="962824498" sldId="710"/>
            <ac:spMk id="29" creationId="{860547B3-511E-4F38-852B-6FDF894D2BF4}"/>
          </ac:spMkLst>
        </pc:spChg>
        <pc:spChg chg="add mod">
          <ac:chgData name="Stephanie Chadwick" userId="a137636a-7cc7-47ee-8f58-7406105a1e58" providerId="ADAL" clId="{BBA7949A-A377-48D2-B342-C318BADC9E8A}" dt="2022-09-14T15:15:14.885" v="9087" actId="113"/>
          <ac:spMkLst>
            <pc:docMk/>
            <pc:sldMk cId="962824498" sldId="710"/>
            <ac:spMk id="30" creationId="{D76ED2A5-6F66-4335-8031-9ABD5D0E80E8}"/>
          </ac:spMkLst>
        </pc:spChg>
        <pc:spChg chg="add mod">
          <ac:chgData name="Stephanie Chadwick" userId="a137636a-7cc7-47ee-8f58-7406105a1e58" providerId="ADAL" clId="{BBA7949A-A377-48D2-B342-C318BADC9E8A}" dt="2022-09-14T15:15:17.277" v="9088" actId="113"/>
          <ac:spMkLst>
            <pc:docMk/>
            <pc:sldMk cId="962824498" sldId="710"/>
            <ac:spMk id="48" creationId="{DAD1F379-42BC-42A0-9AEE-F617123BCC87}"/>
          </ac:spMkLst>
        </pc:spChg>
        <pc:spChg chg="add mod">
          <ac:chgData name="Stephanie Chadwick" userId="a137636a-7cc7-47ee-8f58-7406105a1e58" providerId="ADAL" clId="{BBA7949A-A377-48D2-B342-C318BADC9E8A}" dt="2022-09-14T15:14:23.267" v="9080" actId="208"/>
          <ac:spMkLst>
            <pc:docMk/>
            <pc:sldMk cId="962824498" sldId="710"/>
            <ac:spMk id="51" creationId="{56FAE30A-ADD8-4039-8EB7-BEC0820E05D5}"/>
          </ac:spMkLst>
        </pc:spChg>
        <pc:spChg chg="add mod">
          <ac:chgData name="Stephanie Chadwick" userId="a137636a-7cc7-47ee-8f58-7406105a1e58" providerId="ADAL" clId="{BBA7949A-A377-48D2-B342-C318BADC9E8A}" dt="2022-09-14T15:15:19.444" v="9089" actId="113"/>
          <ac:spMkLst>
            <pc:docMk/>
            <pc:sldMk cId="962824498" sldId="710"/>
            <ac:spMk id="60" creationId="{2294F0EB-87C7-4782-B2D7-1028D73A6BCC}"/>
          </ac:spMkLst>
        </pc:spChg>
        <pc:spChg chg="add mod">
          <ac:chgData name="Stephanie Chadwick" userId="a137636a-7cc7-47ee-8f58-7406105a1e58" providerId="ADAL" clId="{BBA7949A-A377-48D2-B342-C318BADC9E8A}" dt="2022-09-14T15:14:36.042" v="9085" actId="208"/>
          <ac:spMkLst>
            <pc:docMk/>
            <pc:sldMk cId="962824498" sldId="710"/>
            <ac:spMk id="61" creationId="{4090D764-2BE9-481B-AD1A-B62BBAE790C6}"/>
          </ac:spMkLst>
        </pc:spChg>
        <pc:graphicFrameChg chg="add del mod modGraphic">
          <ac:chgData name="Stephanie Chadwick" userId="a137636a-7cc7-47ee-8f58-7406105a1e58" providerId="ADAL" clId="{BBA7949A-A377-48D2-B342-C318BADC9E8A}" dt="2022-09-14T13:58:04.391" v="7793" actId="478"/>
          <ac:graphicFrameMkLst>
            <pc:docMk/>
            <pc:sldMk cId="962824498" sldId="710"/>
            <ac:graphicFrameMk id="5" creationId="{1AC35106-B2FA-46E8-8399-FDA0EE71D5DD}"/>
          </ac:graphicFrameMkLst>
        </pc:graphicFrameChg>
        <pc:graphicFrameChg chg="add del mod modGraphic">
          <ac:chgData name="Stephanie Chadwick" userId="a137636a-7cc7-47ee-8f58-7406105a1e58" providerId="ADAL" clId="{BBA7949A-A377-48D2-B342-C318BADC9E8A}" dt="2022-09-14T14:01:23.807" v="7876" actId="478"/>
          <ac:graphicFrameMkLst>
            <pc:docMk/>
            <pc:sldMk cId="962824498" sldId="710"/>
            <ac:graphicFrameMk id="6" creationId="{C29CFF1A-AE5B-4EA3-8092-9F7BE74917F4}"/>
          </ac:graphicFrameMkLst>
        </pc:graphicFrameChg>
        <pc:graphicFrameChg chg="add mod modGraphic">
          <ac:chgData name="Stephanie Chadwick" userId="a137636a-7cc7-47ee-8f58-7406105a1e58" providerId="ADAL" clId="{BBA7949A-A377-48D2-B342-C318BADC9E8A}" dt="2022-09-14T15:11:32.521" v="9017"/>
          <ac:graphicFrameMkLst>
            <pc:docMk/>
            <pc:sldMk cId="962824498" sldId="710"/>
            <ac:graphicFrameMk id="16" creationId="{F066EA81-513B-47C7-8955-2BB71134BAF8}"/>
          </ac:graphicFrameMkLst>
        </pc:graphicFrameChg>
        <pc:cxnChg chg="add del">
          <ac:chgData name="Stephanie Chadwick" userId="a137636a-7cc7-47ee-8f58-7406105a1e58" providerId="ADAL" clId="{BBA7949A-A377-48D2-B342-C318BADC9E8A}" dt="2022-09-14T14:01:25.232" v="7877" actId="478"/>
          <ac:cxnSpMkLst>
            <pc:docMk/>
            <pc:sldMk cId="962824498" sldId="710"/>
            <ac:cxnSpMk id="9" creationId="{768732F6-EE8F-48CC-88E8-45E77BFFE89D}"/>
          </ac:cxnSpMkLst>
        </pc:cxnChg>
        <pc:cxnChg chg="add mod">
          <ac:chgData name="Stephanie Chadwick" userId="a137636a-7cc7-47ee-8f58-7406105a1e58" providerId="ADAL" clId="{BBA7949A-A377-48D2-B342-C318BADC9E8A}" dt="2022-09-14T15:02:29.433" v="8712" actId="1035"/>
          <ac:cxnSpMkLst>
            <pc:docMk/>
            <pc:sldMk cId="962824498" sldId="710"/>
            <ac:cxnSpMk id="11" creationId="{230F857D-813A-4274-8ABE-CEC0DD50F99E}"/>
          </ac:cxnSpMkLst>
        </pc:cxnChg>
        <pc:cxnChg chg="add del mod">
          <ac:chgData name="Stephanie Chadwick" userId="a137636a-7cc7-47ee-8f58-7406105a1e58" providerId="ADAL" clId="{BBA7949A-A377-48D2-B342-C318BADC9E8A}" dt="2022-09-14T14:07:51.351" v="7978" actId="478"/>
          <ac:cxnSpMkLst>
            <pc:docMk/>
            <pc:sldMk cId="962824498" sldId="710"/>
            <ac:cxnSpMk id="18" creationId="{3A1F059C-16AC-494F-8CB2-733D1DE2B404}"/>
          </ac:cxnSpMkLst>
        </pc:cxnChg>
        <pc:cxnChg chg="add mod">
          <ac:chgData name="Stephanie Chadwick" userId="a137636a-7cc7-47ee-8f58-7406105a1e58" providerId="ADAL" clId="{BBA7949A-A377-48D2-B342-C318BADC9E8A}" dt="2022-09-14T15:13:34.677" v="9062" actId="1035"/>
          <ac:cxnSpMkLst>
            <pc:docMk/>
            <pc:sldMk cId="962824498" sldId="710"/>
            <ac:cxnSpMk id="28" creationId="{DFFF5E7E-F01B-4E45-92E2-54EE63C73BE2}"/>
          </ac:cxnSpMkLst>
        </pc:cxnChg>
        <pc:cxnChg chg="add mod">
          <ac:chgData name="Stephanie Chadwick" userId="a137636a-7cc7-47ee-8f58-7406105a1e58" providerId="ADAL" clId="{BBA7949A-A377-48D2-B342-C318BADC9E8A}" dt="2022-09-14T15:14:26.562" v="9081" actId="1076"/>
          <ac:cxnSpMkLst>
            <pc:docMk/>
            <pc:sldMk cId="962824498" sldId="710"/>
            <ac:cxnSpMk id="33" creationId="{898AF678-0233-4D68-B44F-39867965ACE6}"/>
          </ac:cxnSpMkLst>
        </pc:cxnChg>
        <pc:cxnChg chg="add mod">
          <ac:chgData name="Stephanie Chadwick" userId="a137636a-7cc7-47ee-8f58-7406105a1e58" providerId="ADAL" clId="{BBA7949A-A377-48D2-B342-C318BADC9E8A}" dt="2022-09-14T15:12:53.166" v="9035" actId="122"/>
          <ac:cxnSpMkLst>
            <pc:docMk/>
            <pc:sldMk cId="962824498" sldId="710"/>
            <ac:cxnSpMk id="36" creationId="{89E1DDFB-36ED-4422-B650-C8717B75FF33}"/>
          </ac:cxnSpMkLst>
        </pc:cxnChg>
        <pc:cxnChg chg="add del mod">
          <ac:chgData name="Stephanie Chadwick" userId="a137636a-7cc7-47ee-8f58-7406105a1e58" providerId="ADAL" clId="{BBA7949A-A377-48D2-B342-C318BADC9E8A}" dt="2022-09-14T15:02:17.854" v="8684" actId="478"/>
          <ac:cxnSpMkLst>
            <pc:docMk/>
            <pc:sldMk cId="962824498" sldId="710"/>
            <ac:cxnSpMk id="41" creationId="{C420D34F-C1CD-4739-890B-2F8E214DE6B4}"/>
          </ac:cxnSpMkLst>
        </pc:cxnChg>
        <pc:cxnChg chg="add mod">
          <ac:chgData name="Stephanie Chadwick" userId="a137636a-7cc7-47ee-8f58-7406105a1e58" providerId="ADAL" clId="{BBA7949A-A377-48D2-B342-C318BADC9E8A}" dt="2022-09-14T15:14:11.098" v="9075" actId="14100"/>
          <ac:cxnSpMkLst>
            <pc:docMk/>
            <pc:sldMk cId="962824498" sldId="710"/>
            <ac:cxnSpMk id="43" creationId="{929114B7-756E-42F0-9E97-A1E9F84CF2BA}"/>
          </ac:cxnSpMkLst>
        </pc:cxnChg>
        <pc:cxnChg chg="add mod">
          <ac:chgData name="Stephanie Chadwick" userId="a137636a-7cc7-47ee-8f58-7406105a1e58" providerId="ADAL" clId="{BBA7949A-A377-48D2-B342-C318BADC9E8A}" dt="2022-09-14T15:14:26.562" v="9081" actId="1076"/>
          <ac:cxnSpMkLst>
            <pc:docMk/>
            <pc:sldMk cId="962824498" sldId="710"/>
            <ac:cxnSpMk id="47" creationId="{F696F058-84F9-4697-BE7E-12D6D7F45F8F}"/>
          </ac:cxnSpMkLst>
        </pc:cxnChg>
        <pc:cxnChg chg="add mod">
          <ac:chgData name="Stephanie Chadwick" userId="a137636a-7cc7-47ee-8f58-7406105a1e58" providerId="ADAL" clId="{BBA7949A-A377-48D2-B342-C318BADC9E8A}" dt="2022-09-14T15:14:18.667" v="9078" actId="1076"/>
          <ac:cxnSpMkLst>
            <pc:docMk/>
            <pc:sldMk cId="962824498" sldId="710"/>
            <ac:cxnSpMk id="53" creationId="{A461B24B-E19F-4063-B876-C8A859D09696}"/>
          </ac:cxnSpMkLst>
        </pc:cxnChg>
        <pc:cxnChg chg="add mod">
          <ac:chgData name="Stephanie Chadwick" userId="a137636a-7cc7-47ee-8f58-7406105a1e58" providerId="ADAL" clId="{BBA7949A-A377-48D2-B342-C318BADC9E8A}" dt="2022-09-14T15:14:18.667" v="9078" actId="1076"/>
          <ac:cxnSpMkLst>
            <pc:docMk/>
            <pc:sldMk cId="962824498" sldId="710"/>
            <ac:cxnSpMk id="55" creationId="{5B32823A-845C-4D65-9F6A-656C54937EE5}"/>
          </ac:cxnSpMkLst>
        </pc:cxnChg>
        <pc:cxnChg chg="add mod">
          <ac:chgData name="Stephanie Chadwick" userId="a137636a-7cc7-47ee-8f58-7406105a1e58" providerId="ADAL" clId="{BBA7949A-A377-48D2-B342-C318BADC9E8A}" dt="2022-09-14T15:12:30.980" v="9028" actId="122"/>
          <ac:cxnSpMkLst>
            <pc:docMk/>
            <pc:sldMk cId="962824498" sldId="710"/>
            <ac:cxnSpMk id="57" creationId="{496DD773-7B4B-4C9D-AC2A-E8DE54F0DD4F}"/>
          </ac:cxnSpMkLst>
        </pc:cxnChg>
        <pc:cxnChg chg="add mod">
          <ac:chgData name="Stephanie Chadwick" userId="a137636a-7cc7-47ee-8f58-7406105a1e58" providerId="ADAL" clId="{BBA7949A-A377-48D2-B342-C318BADC9E8A}" dt="2022-09-14T15:14:31.210" v="9083" actId="14100"/>
          <ac:cxnSpMkLst>
            <pc:docMk/>
            <pc:sldMk cId="962824498" sldId="710"/>
            <ac:cxnSpMk id="63" creationId="{FA145748-BE2F-40A8-B327-BA884B5A6002}"/>
          </ac:cxnSpMkLst>
        </pc:cxnChg>
        <pc:cxnChg chg="add mod">
          <ac:chgData name="Stephanie Chadwick" userId="a137636a-7cc7-47ee-8f58-7406105a1e58" providerId="ADAL" clId="{BBA7949A-A377-48D2-B342-C318BADC9E8A}" dt="2022-09-14T15:14:31.210" v="9083" actId="14100"/>
          <ac:cxnSpMkLst>
            <pc:docMk/>
            <pc:sldMk cId="962824498" sldId="710"/>
            <ac:cxnSpMk id="71" creationId="{1ABA5237-1D45-4368-9918-52356E1456E6}"/>
          </ac:cxnSpMkLst>
        </pc:cxnChg>
        <pc:cxnChg chg="add mod">
          <ac:chgData name="Stephanie Chadwick" userId="a137636a-7cc7-47ee-8f58-7406105a1e58" providerId="ADAL" clId="{BBA7949A-A377-48D2-B342-C318BADC9E8A}" dt="2022-09-14T15:12:28.364" v="9027" actId="122"/>
          <ac:cxnSpMkLst>
            <pc:docMk/>
            <pc:sldMk cId="962824498" sldId="710"/>
            <ac:cxnSpMk id="73" creationId="{533C4AF8-CDFB-477B-8428-03BADEDA1A64}"/>
          </ac:cxnSpMkLst>
        </pc:cxnChg>
      </pc:sldChg>
      <pc:sldChg chg="addSp modSp new mod">
        <pc:chgData name="Stephanie Chadwick" userId="a137636a-7cc7-47ee-8f58-7406105a1e58" providerId="ADAL" clId="{BBA7949A-A377-48D2-B342-C318BADC9E8A}" dt="2022-09-15T08:21:34.105" v="10379" actId="6549"/>
        <pc:sldMkLst>
          <pc:docMk/>
          <pc:sldMk cId="209849500" sldId="711"/>
        </pc:sldMkLst>
        <pc:spChg chg="add mod">
          <ac:chgData name="Stephanie Chadwick" userId="a137636a-7cc7-47ee-8f58-7406105a1e58" providerId="ADAL" clId="{BBA7949A-A377-48D2-B342-C318BADC9E8A}" dt="2022-09-15T08:21:34.105" v="10379" actId="6549"/>
          <ac:spMkLst>
            <pc:docMk/>
            <pc:sldMk cId="209849500" sldId="711"/>
            <ac:spMk id="4" creationId="{64070F53-EC48-45F0-98DF-65BCE14E5A9C}"/>
          </ac:spMkLst>
        </pc:spChg>
      </pc:sldChg>
      <pc:sldChg chg="modSp mod ord">
        <pc:chgData name="Stephanie Chadwick" userId="a137636a-7cc7-47ee-8f58-7406105a1e58" providerId="ADAL" clId="{BBA7949A-A377-48D2-B342-C318BADC9E8A}" dt="2022-09-14T15:31:40.232" v="10093" actId="20577"/>
        <pc:sldMkLst>
          <pc:docMk/>
          <pc:sldMk cId="222464768" sldId="712"/>
        </pc:sldMkLst>
        <pc:spChg chg="mod">
          <ac:chgData name="Stephanie Chadwick" userId="a137636a-7cc7-47ee-8f58-7406105a1e58" providerId="ADAL" clId="{BBA7949A-A377-48D2-B342-C318BADC9E8A}" dt="2022-09-14T15:31:40.232" v="10093" actId="20577"/>
          <ac:spMkLst>
            <pc:docMk/>
            <pc:sldMk cId="222464768" sldId="712"/>
            <ac:spMk id="6" creationId="{58FD769A-3033-406C-88C8-33A46A8C9320}"/>
          </ac:spMkLst>
        </pc:spChg>
        <pc:spChg chg="mod">
          <ac:chgData name="Stephanie Chadwick" userId="a137636a-7cc7-47ee-8f58-7406105a1e58" providerId="ADAL" clId="{BBA7949A-A377-48D2-B342-C318BADC9E8A}" dt="2022-09-14T15:19:12.750" v="9186" actId="20577"/>
          <ac:spMkLst>
            <pc:docMk/>
            <pc:sldMk cId="222464768" sldId="712"/>
            <ac:spMk id="7" creationId="{0587BD27-BD5D-4F8C-8AD7-C40C8715C7C4}"/>
          </ac:spMkLst>
        </pc:spChg>
      </pc:sldChg>
      <pc:sldChg chg="modSp add mod">
        <pc:chgData name="Stephanie Chadwick" userId="a137636a-7cc7-47ee-8f58-7406105a1e58" providerId="ADAL" clId="{BBA7949A-A377-48D2-B342-C318BADC9E8A}" dt="2022-09-15T13:51:43.668" v="11004" actId="20577"/>
        <pc:sldMkLst>
          <pc:docMk/>
          <pc:sldMk cId="3158462054" sldId="713"/>
        </pc:sldMkLst>
        <pc:spChg chg="mod">
          <ac:chgData name="Stephanie Chadwick" userId="a137636a-7cc7-47ee-8f58-7406105a1e58" providerId="ADAL" clId="{BBA7949A-A377-48D2-B342-C318BADC9E8A}" dt="2022-09-15T13:51:43.668" v="11004" actId="20577"/>
          <ac:spMkLst>
            <pc:docMk/>
            <pc:sldMk cId="3158462054" sldId="713"/>
            <ac:spMk id="6" creationId="{58FD769A-3033-406C-88C8-33A46A8C9320}"/>
          </ac:spMkLst>
        </pc:spChg>
        <pc:spChg chg="mod">
          <ac:chgData name="Stephanie Chadwick" userId="a137636a-7cc7-47ee-8f58-7406105a1e58" providerId="ADAL" clId="{BBA7949A-A377-48D2-B342-C318BADC9E8A}" dt="2022-09-15T13:51:09.074" v="10939" actId="1076"/>
          <ac:spMkLst>
            <pc:docMk/>
            <pc:sldMk cId="3158462054" sldId="713"/>
            <ac:spMk id="7" creationId="{0587BD27-BD5D-4F8C-8AD7-C40C8715C7C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E46EE1-9979-49FA-86BA-9E6E243616BD}" type="doc">
      <dgm:prSet loTypeId="urn:microsoft.com/office/officeart/2005/8/layout/chevron1" loCatId="process" qsTypeId="urn:microsoft.com/office/officeart/2005/8/quickstyle/simple1" qsCatId="simple" csTypeId="urn:microsoft.com/office/officeart/2005/8/colors/accent1_2" csCatId="accent1" phldr="1"/>
      <dgm:spPr/>
    </dgm:pt>
    <dgm:pt modelId="{A204BD00-41B9-407D-9573-2E064797CDD1}">
      <dgm:prSet phldrT="[Text]"/>
      <dgm:spPr>
        <a:solidFill>
          <a:srgbClr val="FFFF00"/>
        </a:solidFill>
      </dgm:spPr>
      <dgm:t>
        <a:bodyPr/>
        <a:lstStyle/>
        <a:p>
          <a:r>
            <a:rPr lang="en-GB" dirty="0">
              <a:solidFill>
                <a:schemeClr val="tx1"/>
              </a:solidFill>
            </a:rPr>
            <a:t>Define</a:t>
          </a:r>
        </a:p>
      </dgm:t>
    </dgm:pt>
    <dgm:pt modelId="{53BEFDBE-C79C-44EA-8622-1381980B369F}" type="parTrans" cxnId="{281A89B2-1BA4-40DE-9E40-DA3EDDFE7CE8}">
      <dgm:prSet/>
      <dgm:spPr/>
      <dgm:t>
        <a:bodyPr/>
        <a:lstStyle/>
        <a:p>
          <a:endParaRPr lang="en-GB"/>
        </a:p>
      </dgm:t>
    </dgm:pt>
    <dgm:pt modelId="{0E3AF2EA-EABD-4D8C-B254-A24EFF73D3AB}" type="sibTrans" cxnId="{281A89B2-1BA4-40DE-9E40-DA3EDDFE7CE8}">
      <dgm:prSet/>
      <dgm:spPr/>
      <dgm:t>
        <a:bodyPr/>
        <a:lstStyle/>
        <a:p>
          <a:endParaRPr lang="en-GB"/>
        </a:p>
      </dgm:t>
    </dgm:pt>
    <dgm:pt modelId="{FF8D6505-7F0D-47DE-9D37-BE10495A8B0B}">
      <dgm:prSet phldrT="[Text]"/>
      <dgm:spPr>
        <a:solidFill>
          <a:srgbClr val="92D050"/>
        </a:solidFill>
      </dgm:spPr>
      <dgm:t>
        <a:bodyPr/>
        <a:lstStyle/>
        <a:p>
          <a:r>
            <a:rPr lang="en-GB" dirty="0">
              <a:solidFill>
                <a:schemeClr val="tx1"/>
              </a:solidFill>
            </a:rPr>
            <a:t>Design &amp; Plan</a:t>
          </a:r>
        </a:p>
      </dgm:t>
    </dgm:pt>
    <dgm:pt modelId="{8AFAAA8C-CB9E-454E-B32E-7104D6FD253B}" type="parTrans" cxnId="{1AD79F87-C289-4D63-9123-7F8AACA611BE}">
      <dgm:prSet/>
      <dgm:spPr/>
      <dgm:t>
        <a:bodyPr/>
        <a:lstStyle/>
        <a:p>
          <a:endParaRPr lang="en-GB"/>
        </a:p>
      </dgm:t>
    </dgm:pt>
    <dgm:pt modelId="{05CDC866-3765-4D7F-98F0-9E45B4F2092C}" type="sibTrans" cxnId="{1AD79F87-C289-4D63-9123-7F8AACA611BE}">
      <dgm:prSet/>
      <dgm:spPr/>
      <dgm:t>
        <a:bodyPr/>
        <a:lstStyle/>
        <a:p>
          <a:endParaRPr lang="en-GB"/>
        </a:p>
      </dgm:t>
    </dgm:pt>
    <dgm:pt modelId="{8B7468F0-CF6E-466A-83A4-B89927B109B2}">
      <dgm:prSet phldrT="[Text]"/>
      <dgm:spPr>
        <a:solidFill>
          <a:srgbClr val="00B0F0"/>
        </a:solidFill>
      </dgm:spPr>
      <dgm:t>
        <a:bodyPr/>
        <a:lstStyle/>
        <a:p>
          <a:r>
            <a:rPr lang="en-GB" dirty="0">
              <a:solidFill>
                <a:schemeClr val="tx1"/>
              </a:solidFill>
            </a:rPr>
            <a:t>Readiness</a:t>
          </a:r>
        </a:p>
      </dgm:t>
    </dgm:pt>
    <dgm:pt modelId="{1D1E04EE-E320-4434-AAE3-5A92BD4F33D4}" type="parTrans" cxnId="{B779D7D9-ECD9-40A5-B732-95F1D42DE3E8}">
      <dgm:prSet/>
      <dgm:spPr/>
      <dgm:t>
        <a:bodyPr/>
        <a:lstStyle/>
        <a:p>
          <a:endParaRPr lang="en-GB"/>
        </a:p>
      </dgm:t>
    </dgm:pt>
    <dgm:pt modelId="{0B6AFC5E-9E76-4282-A8BF-309EDD3CA971}" type="sibTrans" cxnId="{B779D7D9-ECD9-40A5-B732-95F1D42DE3E8}">
      <dgm:prSet/>
      <dgm:spPr/>
      <dgm:t>
        <a:bodyPr/>
        <a:lstStyle/>
        <a:p>
          <a:endParaRPr lang="en-GB"/>
        </a:p>
      </dgm:t>
    </dgm:pt>
    <dgm:pt modelId="{EA6BCE71-8885-4042-9366-A8F11E32042A}">
      <dgm:prSet phldrT="[Text]"/>
      <dgm:spPr>
        <a:solidFill>
          <a:srgbClr val="002060"/>
        </a:solidFill>
      </dgm:spPr>
      <dgm:t>
        <a:bodyPr/>
        <a:lstStyle/>
        <a:p>
          <a:r>
            <a:rPr lang="en-GB" dirty="0"/>
            <a:t>Implement, Review and Close</a:t>
          </a:r>
        </a:p>
      </dgm:t>
    </dgm:pt>
    <dgm:pt modelId="{E3F8660D-B576-4876-BF07-1C2FBBC6C5CE}" type="parTrans" cxnId="{676F90D6-15BE-446B-AB0D-1AB5D9089C58}">
      <dgm:prSet/>
      <dgm:spPr/>
      <dgm:t>
        <a:bodyPr/>
        <a:lstStyle/>
        <a:p>
          <a:endParaRPr lang="en-GB"/>
        </a:p>
      </dgm:t>
    </dgm:pt>
    <dgm:pt modelId="{E66F62BA-C402-4E95-A264-A1E16A729803}" type="sibTrans" cxnId="{676F90D6-15BE-446B-AB0D-1AB5D9089C58}">
      <dgm:prSet/>
      <dgm:spPr/>
      <dgm:t>
        <a:bodyPr/>
        <a:lstStyle/>
        <a:p>
          <a:endParaRPr lang="en-GB"/>
        </a:p>
      </dgm:t>
    </dgm:pt>
    <dgm:pt modelId="{82C2C340-261B-423C-B992-CCFE9C2B9123}" type="pres">
      <dgm:prSet presAssocID="{9EE46EE1-9979-49FA-86BA-9E6E243616BD}" presName="Name0" presStyleCnt="0">
        <dgm:presLayoutVars>
          <dgm:dir/>
          <dgm:animLvl val="lvl"/>
          <dgm:resizeHandles val="exact"/>
        </dgm:presLayoutVars>
      </dgm:prSet>
      <dgm:spPr/>
    </dgm:pt>
    <dgm:pt modelId="{0FCD3BD0-6749-4645-9948-9F3042ADA043}" type="pres">
      <dgm:prSet presAssocID="{A204BD00-41B9-407D-9573-2E064797CDD1}" presName="parTxOnly" presStyleLbl="node1" presStyleIdx="0" presStyleCnt="4">
        <dgm:presLayoutVars>
          <dgm:chMax val="0"/>
          <dgm:chPref val="0"/>
          <dgm:bulletEnabled val="1"/>
        </dgm:presLayoutVars>
      </dgm:prSet>
      <dgm:spPr/>
    </dgm:pt>
    <dgm:pt modelId="{8F821E58-8136-4388-B1DE-C4C717D007D8}" type="pres">
      <dgm:prSet presAssocID="{0E3AF2EA-EABD-4D8C-B254-A24EFF73D3AB}" presName="parTxOnlySpace" presStyleCnt="0"/>
      <dgm:spPr/>
    </dgm:pt>
    <dgm:pt modelId="{5806C6E0-F008-4FA2-8186-18EDA4DF4096}" type="pres">
      <dgm:prSet presAssocID="{FF8D6505-7F0D-47DE-9D37-BE10495A8B0B}" presName="parTxOnly" presStyleLbl="node1" presStyleIdx="1" presStyleCnt="4">
        <dgm:presLayoutVars>
          <dgm:chMax val="0"/>
          <dgm:chPref val="0"/>
          <dgm:bulletEnabled val="1"/>
        </dgm:presLayoutVars>
      </dgm:prSet>
      <dgm:spPr/>
    </dgm:pt>
    <dgm:pt modelId="{EDC69D89-76C3-43A1-B3F8-DBCA4C70A4C5}" type="pres">
      <dgm:prSet presAssocID="{05CDC866-3765-4D7F-98F0-9E45B4F2092C}" presName="parTxOnlySpace" presStyleCnt="0"/>
      <dgm:spPr/>
    </dgm:pt>
    <dgm:pt modelId="{4B59D617-47D7-4AE4-997C-BE443F076A35}" type="pres">
      <dgm:prSet presAssocID="{8B7468F0-CF6E-466A-83A4-B89927B109B2}" presName="parTxOnly" presStyleLbl="node1" presStyleIdx="2" presStyleCnt="4">
        <dgm:presLayoutVars>
          <dgm:chMax val="0"/>
          <dgm:chPref val="0"/>
          <dgm:bulletEnabled val="1"/>
        </dgm:presLayoutVars>
      </dgm:prSet>
      <dgm:spPr/>
    </dgm:pt>
    <dgm:pt modelId="{9F7C848A-5D04-4C9F-92E4-A7CEDA311FEF}" type="pres">
      <dgm:prSet presAssocID="{0B6AFC5E-9E76-4282-A8BF-309EDD3CA971}" presName="parTxOnlySpace" presStyleCnt="0"/>
      <dgm:spPr/>
    </dgm:pt>
    <dgm:pt modelId="{25516DE1-FB2C-4A1E-8E49-7982B989B74F}" type="pres">
      <dgm:prSet presAssocID="{EA6BCE71-8885-4042-9366-A8F11E32042A}" presName="parTxOnly" presStyleLbl="node1" presStyleIdx="3" presStyleCnt="4">
        <dgm:presLayoutVars>
          <dgm:chMax val="0"/>
          <dgm:chPref val="0"/>
          <dgm:bulletEnabled val="1"/>
        </dgm:presLayoutVars>
      </dgm:prSet>
      <dgm:spPr/>
    </dgm:pt>
  </dgm:ptLst>
  <dgm:cxnLst>
    <dgm:cxn modelId="{8CF1A628-D380-47E2-B755-0D62E3E0A527}" type="presOf" srcId="{FF8D6505-7F0D-47DE-9D37-BE10495A8B0B}" destId="{5806C6E0-F008-4FA2-8186-18EDA4DF4096}" srcOrd="0" destOrd="0" presId="urn:microsoft.com/office/officeart/2005/8/layout/chevron1"/>
    <dgm:cxn modelId="{1AD79F87-C289-4D63-9123-7F8AACA611BE}" srcId="{9EE46EE1-9979-49FA-86BA-9E6E243616BD}" destId="{FF8D6505-7F0D-47DE-9D37-BE10495A8B0B}" srcOrd="1" destOrd="0" parTransId="{8AFAAA8C-CB9E-454E-B32E-7104D6FD253B}" sibTransId="{05CDC866-3765-4D7F-98F0-9E45B4F2092C}"/>
    <dgm:cxn modelId="{281A89B2-1BA4-40DE-9E40-DA3EDDFE7CE8}" srcId="{9EE46EE1-9979-49FA-86BA-9E6E243616BD}" destId="{A204BD00-41B9-407D-9573-2E064797CDD1}" srcOrd="0" destOrd="0" parTransId="{53BEFDBE-C79C-44EA-8622-1381980B369F}" sibTransId="{0E3AF2EA-EABD-4D8C-B254-A24EFF73D3AB}"/>
    <dgm:cxn modelId="{DA4145BB-7631-4040-AC59-C96515B9B9EC}" type="presOf" srcId="{9EE46EE1-9979-49FA-86BA-9E6E243616BD}" destId="{82C2C340-261B-423C-B992-CCFE9C2B9123}" srcOrd="0" destOrd="0" presId="urn:microsoft.com/office/officeart/2005/8/layout/chevron1"/>
    <dgm:cxn modelId="{676F90D6-15BE-446B-AB0D-1AB5D9089C58}" srcId="{9EE46EE1-9979-49FA-86BA-9E6E243616BD}" destId="{EA6BCE71-8885-4042-9366-A8F11E32042A}" srcOrd="3" destOrd="0" parTransId="{E3F8660D-B576-4876-BF07-1C2FBBC6C5CE}" sibTransId="{E66F62BA-C402-4E95-A264-A1E16A729803}"/>
    <dgm:cxn modelId="{48E127D7-1469-4FFC-B746-BE070A63390B}" type="presOf" srcId="{8B7468F0-CF6E-466A-83A4-B89927B109B2}" destId="{4B59D617-47D7-4AE4-997C-BE443F076A35}" srcOrd="0" destOrd="0" presId="urn:microsoft.com/office/officeart/2005/8/layout/chevron1"/>
    <dgm:cxn modelId="{B779D7D9-ECD9-40A5-B732-95F1D42DE3E8}" srcId="{9EE46EE1-9979-49FA-86BA-9E6E243616BD}" destId="{8B7468F0-CF6E-466A-83A4-B89927B109B2}" srcOrd="2" destOrd="0" parTransId="{1D1E04EE-E320-4434-AAE3-5A92BD4F33D4}" sibTransId="{0B6AFC5E-9E76-4282-A8BF-309EDD3CA971}"/>
    <dgm:cxn modelId="{19EC6FDD-94D5-4D05-A4DE-FE9ECD7FD6F1}" type="presOf" srcId="{EA6BCE71-8885-4042-9366-A8F11E32042A}" destId="{25516DE1-FB2C-4A1E-8E49-7982B989B74F}" srcOrd="0" destOrd="0" presId="urn:microsoft.com/office/officeart/2005/8/layout/chevron1"/>
    <dgm:cxn modelId="{E91ABBE5-2A95-4FEC-B533-86D72E0A3094}" type="presOf" srcId="{A204BD00-41B9-407D-9573-2E064797CDD1}" destId="{0FCD3BD0-6749-4645-9948-9F3042ADA043}" srcOrd="0" destOrd="0" presId="urn:microsoft.com/office/officeart/2005/8/layout/chevron1"/>
    <dgm:cxn modelId="{EFB5F3F0-2B06-4418-A49F-28B1AB765B27}" type="presParOf" srcId="{82C2C340-261B-423C-B992-CCFE9C2B9123}" destId="{0FCD3BD0-6749-4645-9948-9F3042ADA043}" srcOrd="0" destOrd="0" presId="urn:microsoft.com/office/officeart/2005/8/layout/chevron1"/>
    <dgm:cxn modelId="{B9F27C2B-2BA1-4D97-81CB-94406A1682A2}" type="presParOf" srcId="{82C2C340-261B-423C-B992-CCFE9C2B9123}" destId="{8F821E58-8136-4388-B1DE-C4C717D007D8}" srcOrd="1" destOrd="0" presId="urn:microsoft.com/office/officeart/2005/8/layout/chevron1"/>
    <dgm:cxn modelId="{9EAA4921-E7C9-4CA1-98B5-0FA6A84FA8CB}" type="presParOf" srcId="{82C2C340-261B-423C-B992-CCFE9C2B9123}" destId="{5806C6E0-F008-4FA2-8186-18EDA4DF4096}" srcOrd="2" destOrd="0" presId="urn:microsoft.com/office/officeart/2005/8/layout/chevron1"/>
    <dgm:cxn modelId="{8F15DF4A-7979-4C13-B04C-DFCEB7AB7DFB}" type="presParOf" srcId="{82C2C340-261B-423C-B992-CCFE9C2B9123}" destId="{EDC69D89-76C3-43A1-B3F8-DBCA4C70A4C5}" srcOrd="3" destOrd="0" presId="urn:microsoft.com/office/officeart/2005/8/layout/chevron1"/>
    <dgm:cxn modelId="{17E87B2D-608F-49A0-B34C-382CDB77AEE8}" type="presParOf" srcId="{82C2C340-261B-423C-B992-CCFE9C2B9123}" destId="{4B59D617-47D7-4AE4-997C-BE443F076A35}" srcOrd="4" destOrd="0" presId="urn:microsoft.com/office/officeart/2005/8/layout/chevron1"/>
    <dgm:cxn modelId="{5F41C883-EEF2-49B5-93A6-DEC972E57A01}" type="presParOf" srcId="{82C2C340-261B-423C-B992-CCFE9C2B9123}" destId="{9F7C848A-5D04-4C9F-92E4-A7CEDA311FEF}" srcOrd="5" destOrd="0" presId="urn:microsoft.com/office/officeart/2005/8/layout/chevron1"/>
    <dgm:cxn modelId="{9AEF749D-DFB2-41A8-BDF5-824651547C01}" type="presParOf" srcId="{82C2C340-261B-423C-B992-CCFE9C2B9123}" destId="{25516DE1-FB2C-4A1E-8E49-7982B989B74F}"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D3BD0-6749-4645-9948-9F3042ADA043}">
      <dsp:nvSpPr>
        <dsp:cNvPr id="0" name=""/>
        <dsp:cNvSpPr/>
      </dsp:nvSpPr>
      <dsp:spPr>
        <a:xfrm>
          <a:off x="5051" y="246401"/>
          <a:ext cx="2940676" cy="1176270"/>
        </a:xfrm>
        <a:prstGeom prst="chevron">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GB" sz="2600" kern="1200" dirty="0">
              <a:solidFill>
                <a:schemeClr val="tx1"/>
              </a:solidFill>
            </a:rPr>
            <a:t>Define</a:t>
          </a:r>
        </a:p>
      </dsp:txBody>
      <dsp:txXfrm>
        <a:off x="593186" y="246401"/>
        <a:ext cx="1764406" cy="1176270"/>
      </dsp:txXfrm>
    </dsp:sp>
    <dsp:sp modelId="{5806C6E0-F008-4FA2-8186-18EDA4DF4096}">
      <dsp:nvSpPr>
        <dsp:cNvPr id="0" name=""/>
        <dsp:cNvSpPr/>
      </dsp:nvSpPr>
      <dsp:spPr>
        <a:xfrm>
          <a:off x="2651660" y="246401"/>
          <a:ext cx="2940676" cy="1176270"/>
        </a:xfrm>
        <a:prstGeom prst="chevron">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GB" sz="2600" kern="1200" dirty="0">
              <a:solidFill>
                <a:schemeClr val="tx1"/>
              </a:solidFill>
            </a:rPr>
            <a:t>Design &amp; Plan</a:t>
          </a:r>
        </a:p>
      </dsp:txBody>
      <dsp:txXfrm>
        <a:off x="3239795" y="246401"/>
        <a:ext cx="1764406" cy="1176270"/>
      </dsp:txXfrm>
    </dsp:sp>
    <dsp:sp modelId="{4B59D617-47D7-4AE4-997C-BE443F076A35}">
      <dsp:nvSpPr>
        <dsp:cNvPr id="0" name=""/>
        <dsp:cNvSpPr/>
      </dsp:nvSpPr>
      <dsp:spPr>
        <a:xfrm>
          <a:off x="5298269" y="246401"/>
          <a:ext cx="2940676" cy="1176270"/>
        </a:xfrm>
        <a:prstGeom prst="chevron">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GB" sz="2600" kern="1200" dirty="0">
              <a:solidFill>
                <a:schemeClr val="tx1"/>
              </a:solidFill>
            </a:rPr>
            <a:t>Readiness</a:t>
          </a:r>
        </a:p>
      </dsp:txBody>
      <dsp:txXfrm>
        <a:off x="5886404" y="246401"/>
        <a:ext cx="1764406" cy="1176270"/>
      </dsp:txXfrm>
    </dsp:sp>
    <dsp:sp modelId="{25516DE1-FB2C-4A1E-8E49-7982B989B74F}">
      <dsp:nvSpPr>
        <dsp:cNvPr id="0" name=""/>
        <dsp:cNvSpPr/>
      </dsp:nvSpPr>
      <dsp:spPr>
        <a:xfrm>
          <a:off x="7944878" y="246401"/>
          <a:ext cx="2940676" cy="1176270"/>
        </a:xfrm>
        <a:prstGeom prst="chevron">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GB" sz="2600" kern="1200" dirty="0"/>
            <a:t>Implement, Review and Close</a:t>
          </a:r>
        </a:p>
      </dsp:txBody>
      <dsp:txXfrm>
        <a:off x="8533013" y="246401"/>
        <a:ext cx="1764406" cy="117627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E88B2F-6A85-4D17-A009-A5DA6FB7C7AC}" type="datetimeFigureOut">
              <a:rPr lang="en-GB" smtClean="0"/>
              <a:t>15/09/2022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D86E63-CAA2-4055-932D-301C59FB432F}" type="slidenum">
              <a:rPr lang="en-GB" smtClean="0"/>
              <a:t>‹#›</a:t>
            </a:fld>
            <a:endParaRPr lang="en-GB"/>
          </a:p>
        </p:txBody>
      </p:sp>
    </p:spTree>
    <p:extLst>
      <p:ext uri="{BB962C8B-B14F-4D97-AF65-F5344CB8AC3E}">
        <p14:creationId xmlns:p14="http://schemas.microsoft.com/office/powerpoint/2010/main" val="745640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rgbClr val="00B050"/>
              </a:buClr>
              <a:buFont typeface="Wingdings" panose="05000000000000000000" pitchFamily="2" charset="2"/>
              <a:buChar char="ü"/>
            </a:pPr>
            <a:r>
              <a:rPr lang="en-GB" dirty="0"/>
              <a:t>Assess and validate benefits as early as is practically possible in the Define stage and revisit as and when required during the current stage and future stages to assess any impact on benefits from changes in scope and to identify if there are any emergent benefits.</a:t>
            </a:r>
          </a:p>
          <a:p>
            <a:pPr>
              <a:buClr>
                <a:srgbClr val="00B050"/>
              </a:buClr>
            </a:pPr>
            <a:endParaRPr lang="en-GB" dirty="0"/>
          </a:p>
          <a:p>
            <a:pPr marL="285750" indent="-285750">
              <a:buClr>
                <a:srgbClr val="00B050"/>
              </a:buClr>
              <a:buFont typeface="Wingdings" panose="05000000000000000000" pitchFamily="2" charset="2"/>
              <a:buChar char="ü"/>
            </a:pPr>
            <a:r>
              <a:rPr lang="en-GB" dirty="0"/>
              <a:t>Ensure the right people attend, this will vary from project to project but should include SMEs from the relevant business area.</a:t>
            </a:r>
          </a:p>
          <a:p>
            <a:pPr>
              <a:buClr>
                <a:srgbClr val="00B050"/>
              </a:buClr>
            </a:pPr>
            <a:endParaRPr lang="en-GB" dirty="0"/>
          </a:p>
          <a:p>
            <a:pPr marL="285750" indent="-285750">
              <a:buClr>
                <a:srgbClr val="00B050"/>
              </a:buClr>
              <a:buFont typeface="Wingdings" panose="05000000000000000000" pitchFamily="2" charset="2"/>
              <a:buChar char="ü"/>
            </a:pPr>
            <a:r>
              <a:rPr lang="en-GB" dirty="0"/>
              <a:t>Encourage discussion and conversation about the improvements that are expected to occur as a result of the project and summarise discussion points on post it notes or the digital equivalent.</a:t>
            </a:r>
          </a:p>
          <a:p>
            <a:pPr>
              <a:buClr>
                <a:srgbClr val="00B050"/>
              </a:buClr>
            </a:pPr>
            <a:endParaRPr lang="en-GB" dirty="0"/>
          </a:p>
          <a:p>
            <a:pPr marL="285750" indent="-285750">
              <a:buClr>
                <a:srgbClr val="00B050"/>
              </a:buClr>
              <a:buFont typeface="Wingdings" panose="05000000000000000000" pitchFamily="2" charset="2"/>
              <a:buChar char="ü"/>
            </a:pPr>
            <a:r>
              <a:rPr lang="en-GB" dirty="0"/>
              <a:t>Start to categorise the information by asking questions like ‘Is this a one off event?’, ‘Can this be measured?’, ‘How is this different from what we have now?’.</a:t>
            </a:r>
          </a:p>
          <a:p>
            <a:pPr>
              <a:buClr>
                <a:srgbClr val="00B050"/>
              </a:buClr>
            </a:pPr>
            <a:endParaRPr lang="en-GB" dirty="0"/>
          </a:p>
          <a:p>
            <a:pPr marL="285750" indent="-285750">
              <a:buClr>
                <a:srgbClr val="00B050"/>
              </a:buClr>
              <a:buFont typeface="Wingdings" panose="05000000000000000000" pitchFamily="2" charset="2"/>
              <a:buChar char="ü"/>
            </a:pPr>
            <a:r>
              <a:rPr lang="en-GB" dirty="0"/>
              <a:t>List the information under the headings; benefit, change, deliverable, objective and then start to link the information together and show the links to the University strategic objectives.</a:t>
            </a:r>
          </a:p>
          <a:p>
            <a:pPr>
              <a:buClr>
                <a:srgbClr val="00B050"/>
              </a:buClr>
            </a:pPr>
            <a:endParaRPr lang="en-GB" dirty="0"/>
          </a:p>
          <a:p>
            <a:pPr marL="285750" indent="-285750">
              <a:buClr>
                <a:srgbClr val="00B050"/>
              </a:buClr>
              <a:buFont typeface="Wingdings" panose="05000000000000000000" pitchFamily="2" charset="2"/>
              <a:buChar char="ü"/>
            </a:pPr>
            <a:r>
              <a:rPr lang="en-GB" dirty="0"/>
              <a:t>Allocate benefit owners in the business who will be able to embed the changes and realise the benefits.</a:t>
            </a:r>
          </a:p>
          <a:p>
            <a:pPr>
              <a:buClr>
                <a:srgbClr val="00B050"/>
              </a:buClr>
            </a:pPr>
            <a:endParaRPr lang="en-GB" dirty="0"/>
          </a:p>
          <a:p>
            <a:pPr marL="285750" indent="-285750">
              <a:buClr>
                <a:srgbClr val="00B050"/>
              </a:buClr>
              <a:buFont typeface="Wingdings" panose="05000000000000000000" pitchFamily="2" charset="2"/>
              <a:buChar char="ü"/>
            </a:pPr>
            <a:r>
              <a:rPr lang="en-GB" dirty="0"/>
              <a:t>At the end of define stage you will have a benefit map which will show the benefits, changes, deliverables and objectives, this information should then be used to populate the benefit log and then the information can be used in other templates.</a:t>
            </a:r>
          </a:p>
          <a:p>
            <a:endParaRPr lang="en-GB" dirty="0"/>
          </a:p>
        </p:txBody>
      </p:sp>
      <p:sp>
        <p:nvSpPr>
          <p:cNvPr id="4" name="Slide Number Placeholder 3"/>
          <p:cNvSpPr>
            <a:spLocks noGrp="1"/>
          </p:cNvSpPr>
          <p:nvPr>
            <p:ph type="sldNum" sz="quarter" idx="5"/>
          </p:nvPr>
        </p:nvSpPr>
        <p:spPr/>
        <p:txBody>
          <a:bodyPr/>
          <a:lstStyle/>
          <a:p>
            <a:fld id="{1CD86E63-CAA2-4055-932D-301C59FB432F}" type="slidenum">
              <a:rPr lang="en-GB" smtClean="0"/>
              <a:t>3</a:t>
            </a:fld>
            <a:endParaRPr lang="en-GB"/>
          </a:p>
        </p:txBody>
      </p:sp>
    </p:spTree>
    <p:extLst>
      <p:ext uri="{BB962C8B-B14F-4D97-AF65-F5344CB8AC3E}">
        <p14:creationId xmlns:p14="http://schemas.microsoft.com/office/powerpoint/2010/main" val="3901978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6D0DC-10E1-407E-97CE-467E2BBE7E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CD05F11-3266-44D4-93F0-0568259C26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D87BC99-8EEB-49A4-A6F1-6EAD54983A3D}"/>
              </a:ext>
            </a:extLst>
          </p:cNvPr>
          <p:cNvSpPr>
            <a:spLocks noGrp="1"/>
          </p:cNvSpPr>
          <p:nvPr>
            <p:ph type="dt" sz="half" idx="10"/>
          </p:nvPr>
        </p:nvSpPr>
        <p:spPr/>
        <p:txBody>
          <a:bodyPr/>
          <a:lstStyle/>
          <a:p>
            <a:r>
              <a:rPr lang="en-US"/>
              <a:t>&lt;Date&gt;</a:t>
            </a:r>
            <a:endParaRPr lang="en-GB"/>
          </a:p>
        </p:txBody>
      </p:sp>
      <p:sp>
        <p:nvSpPr>
          <p:cNvPr id="5" name="Footer Placeholder 4">
            <a:extLst>
              <a:ext uri="{FF2B5EF4-FFF2-40B4-BE49-F238E27FC236}">
                <a16:creationId xmlns:a16="http://schemas.microsoft.com/office/drawing/2014/main" id="{037759A0-1738-490D-B7D2-7389E34C71FF}"/>
              </a:ext>
            </a:extLst>
          </p:cNvPr>
          <p:cNvSpPr>
            <a:spLocks noGrp="1"/>
          </p:cNvSpPr>
          <p:nvPr>
            <p:ph type="ftr" sz="quarter" idx="11"/>
          </p:nvPr>
        </p:nvSpPr>
        <p:spPr/>
        <p:txBody>
          <a:bodyPr/>
          <a:lstStyle/>
          <a:p>
            <a:r>
              <a:rPr lang="en-GB"/>
              <a:t>Knowledge drop In 29.09.22</a:t>
            </a:r>
          </a:p>
        </p:txBody>
      </p:sp>
      <p:sp>
        <p:nvSpPr>
          <p:cNvPr id="6" name="Slide Number Placeholder 5">
            <a:extLst>
              <a:ext uri="{FF2B5EF4-FFF2-40B4-BE49-F238E27FC236}">
                <a16:creationId xmlns:a16="http://schemas.microsoft.com/office/drawing/2014/main" id="{155293C8-0E78-432F-855D-409546FE15B7}"/>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220432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39699-903A-4CE1-807E-4B8EA768DE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A67F86-8209-4498-A906-B40F71B17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228686-D97B-4A02-983B-7CFA0767C1AE}"/>
              </a:ext>
            </a:extLst>
          </p:cNvPr>
          <p:cNvSpPr>
            <a:spLocks noGrp="1"/>
          </p:cNvSpPr>
          <p:nvPr>
            <p:ph type="dt" sz="half" idx="10"/>
          </p:nvPr>
        </p:nvSpPr>
        <p:spPr/>
        <p:txBody>
          <a:bodyPr/>
          <a:lstStyle/>
          <a:p>
            <a:r>
              <a:rPr lang="en-US"/>
              <a:t>&lt;Date&gt;</a:t>
            </a:r>
            <a:endParaRPr lang="en-GB"/>
          </a:p>
        </p:txBody>
      </p:sp>
      <p:sp>
        <p:nvSpPr>
          <p:cNvPr id="5" name="Footer Placeholder 4">
            <a:extLst>
              <a:ext uri="{FF2B5EF4-FFF2-40B4-BE49-F238E27FC236}">
                <a16:creationId xmlns:a16="http://schemas.microsoft.com/office/drawing/2014/main" id="{F65C0442-9263-4557-89FF-1DFD1057D0E1}"/>
              </a:ext>
            </a:extLst>
          </p:cNvPr>
          <p:cNvSpPr>
            <a:spLocks noGrp="1"/>
          </p:cNvSpPr>
          <p:nvPr>
            <p:ph type="ftr" sz="quarter" idx="11"/>
          </p:nvPr>
        </p:nvSpPr>
        <p:spPr/>
        <p:txBody>
          <a:bodyPr/>
          <a:lstStyle/>
          <a:p>
            <a:r>
              <a:rPr lang="en-GB"/>
              <a:t>Knowledge drop In 29.09.22</a:t>
            </a:r>
          </a:p>
        </p:txBody>
      </p:sp>
      <p:sp>
        <p:nvSpPr>
          <p:cNvPr id="6" name="Slide Number Placeholder 5">
            <a:extLst>
              <a:ext uri="{FF2B5EF4-FFF2-40B4-BE49-F238E27FC236}">
                <a16:creationId xmlns:a16="http://schemas.microsoft.com/office/drawing/2014/main" id="{90741795-50F9-4360-A66D-637000E905EC}"/>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423175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CFC22-F4FE-4DE5-93AF-6658AB8A2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B7E7853-C453-4786-AC8D-06915FC1DF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0028AE-0F38-4D0B-A165-13E939C4735F}"/>
              </a:ext>
            </a:extLst>
          </p:cNvPr>
          <p:cNvSpPr>
            <a:spLocks noGrp="1"/>
          </p:cNvSpPr>
          <p:nvPr>
            <p:ph type="dt" sz="half" idx="10"/>
          </p:nvPr>
        </p:nvSpPr>
        <p:spPr/>
        <p:txBody>
          <a:bodyPr/>
          <a:lstStyle/>
          <a:p>
            <a:r>
              <a:rPr lang="en-US"/>
              <a:t>&lt;Date&gt;</a:t>
            </a:r>
            <a:endParaRPr lang="en-GB"/>
          </a:p>
        </p:txBody>
      </p:sp>
      <p:sp>
        <p:nvSpPr>
          <p:cNvPr id="5" name="Footer Placeholder 4">
            <a:extLst>
              <a:ext uri="{FF2B5EF4-FFF2-40B4-BE49-F238E27FC236}">
                <a16:creationId xmlns:a16="http://schemas.microsoft.com/office/drawing/2014/main" id="{D8CFC2F1-B5C6-4260-99CB-531712AC2222}"/>
              </a:ext>
            </a:extLst>
          </p:cNvPr>
          <p:cNvSpPr>
            <a:spLocks noGrp="1"/>
          </p:cNvSpPr>
          <p:nvPr>
            <p:ph type="ftr" sz="quarter" idx="11"/>
          </p:nvPr>
        </p:nvSpPr>
        <p:spPr/>
        <p:txBody>
          <a:bodyPr/>
          <a:lstStyle/>
          <a:p>
            <a:r>
              <a:rPr lang="en-GB"/>
              <a:t>Knowledge drop In 29.09.22</a:t>
            </a:r>
          </a:p>
        </p:txBody>
      </p:sp>
      <p:sp>
        <p:nvSpPr>
          <p:cNvPr id="6" name="Slide Number Placeholder 5">
            <a:extLst>
              <a:ext uri="{FF2B5EF4-FFF2-40B4-BE49-F238E27FC236}">
                <a16:creationId xmlns:a16="http://schemas.microsoft.com/office/drawing/2014/main" id="{D9A44EA4-BA5F-4DE4-A48B-D33A5F7C9D61}"/>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3371843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8E0A3-16DC-4E8C-B5D9-E9F206C96A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9DF0B0-8BD5-4B9E-979C-69A35AF413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450C73-12C7-4DFD-9E48-07E137855A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B29BC3-D703-42BD-85A3-D9AF02FFAAFE}"/>
              </a:ext>
            </a:extLst>
          </p:cNvPr>
          <p:cNvSpPr>
            <a:spLocks noGrp="1"/>
          </p:cNvSpPr>
          <p:nvPr>
            <p:ph type="dt" sz="half" idx="10"/>
          </p:nvPr>
        </p:nvSpPr>
        <p:spPr/>
        <p:txBody>
          <a:bodyPr/>
          <a:lstStyle/>
          <a:p>
            <a:r>
              <a:rPr lang="en-US"/>
              <a:t>&lt;Date&gt;</a:t>
            </a:r>
            <a:endParaRPr lang="en-GB"/>
          </a:p>
        </p:txBody>
      </p:sp>
      <p:sp>
        <p:nvSpPr>
          <p:cNvPr id="6" name="Footer Placeholder 5">
            <a:extLst>
              <a:ext uri="{FF2B5EF4-FFF2-40B4-BE49-F238E27FC236}">
                <a16:creationId xmlns:a16="http://schemas.microsoft.com/office/drawing/2014/main" id="{45339533-FA9A-4AA8-B024-F17A56A3ED65}"/>
              </a:ext>
            </a:extLst>
          </p:cNvPr>
          <p:cNvSpPr>
            <a:spLocks noGrp="1"/>
          </p:cNvSpPr>
          <p:nvPr>
            <p:ph type="ftr" sz="quarter" idx="11"/>
          </p:nvPr>
        </p:nvSpPr>
        <p:spPr/>
        <p:txBody>
          <a:bodyPr/>
          <a:lstStyle/>
          <a:p>
            <a:r>
              <a:rPr lang="en-GB"/>
              <a:t>Knowledge drop In 29.09.22</a:t>
            </a:r>
          </a:p>
        </p:txBody>
      </p:sp>
      <p:sp>
        <p:nvSpPr>
          <p:cNvPr id="7" name="Slide Number Placeholder 6">
            <a:extLst>
              <a:ext uri="{FF2B5EF4-FFF2-40B4-BE49-F238E27FC236}">
                <a16:creationId xmlns:a16="http://schemas.microsoft.com/office/drawing/2014/main" id="{0E545FE1-4256-47CB-8361-02233891CB58}"/>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395572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07D87-79C3-4CDB-9020-7DF62CCBA3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098F956-CDDA-4F00-B641-A59261B932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B0F05E-2000-4FF1-906D-1ACB36BE41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6217643-2D7B-46D6-862C-96FFE4BC61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0EEC14-D020-4D88-B9DA-37F56675E4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7C3C88-1D6A-4A89-B353-B6E7505BFBBE}"/>
              </a:ext>
            </a:extLst>
          </p:cNvPr>
          <p:cNvSpPr>
            <a:spLocks noGrp="1"/>
          </p:cNvSpPr>
          <p:nvPr>
            <p:ph type="dt" sz="half" idx="10"/>
          </p:nvPr>
        </p:nvSpPr>
        <p:spPr/>
        <p:txBody>
          <a:bodyPr/>
          <a:lstStyle/>
          <a:p>
            <a:r>
              <a:rPr lang="en-US"/>
              <a:t>&lt;Date&gt;</a:t>
            </a:r>
            <a:endParaRPr lang="en-GB"/>
          </a:p>
        </p:txBody>
      </p:sp>
      <p:sp>
        <p:nvSpPr>
          <p:cNvPr id="8" name="Footer Placeholder 7">
            <a:extLst>
              <a:ext uri="{FF2B5EF4-FFF2-40B4-BE49-F238E27FC236}">
                <a16:creationId xmlns:a16="http://schemas.microsoft.com/office/drawing/2014/main" id="{FE45B191-2923-44AD-A46C-75EA64CDFC6E}"/>
              </a:ext>
            </a:extLst>
          </p:cNvPr>
          <p:cNvSpPr>
            <a:spLocks noGrp="1"/>
          </p:cNvSpPr>
          <p:nvPr>
            <p:ph type="ftr" sz="quarter" idx="11"/>
          </p:nvPr>
        </p:nvSpPr>
        <p:spPr/>
        <p:txBody>
          <a:bodyPr/>
          <a:lstStyle/>
          <a:p>
            <a:r>
              <a:rPr lang="en-GB"/>
              <a:t>Knowledge drop In 29.09.22</a:t>
            </a:r>
          </a:p>
        </p:txBody>
      </p:sp>
      <p:sp>
        <p:nvSpPr>
          <p:cNvPr id="9" name="Slide Number Placeholder 8">
            <a:extLst>
              <a:ext uri="{FF2B5EF4-FFF2-40B4-BE49-F238E27FC236}">
                <a16:creationId xmlns:a16="http://schemas.microsoft.com/office/drawing/2014/main" id="{D8B16A56-C62C-493B-94D0-D1664EEB6874}"/>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4201123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6D5C2-A268-4BB0-9793-E5A4D981F24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72A29B-59D3-43E7-8AD8-80794BBDB2FF}"/>
              </a:ext>
            </a:extLst>
          </p:cNvPr>
          <p:cNvSpPr>
            <a:spLocks noGrp="1"/>
          </p:cNvSpPr>
          <p:nvPr>
            <p:ph type="dt" sz="half" idx="10"/>
          </p:nvPr>
        </p:nvSpPr>
        <p:spPr/>
        <p:txBody>
          <a:bodyPr/>
          <a:lstStyle/>
          <a:p>
            <a:r>
              <a:rPr lang="en-US"/>
              <a:t>&lt;Date&gt;</a:t>
            </a:r>
            <a:endParaRPr lang="en-GB"/>
          </a:p>
        </p:txBody>
      </p:sp>
      <p:sp>
        <p:nvSpPr>
          <p:cNvPr id="4" name="Footer Placeholder 3">
            <a:extLst>
              <a:ext uri="{FF2B5EF4-FFF2-40B4-BE49-F238E27FC236}">
                <a16:creationId xmlns:a16="http://schemas.microsoft.com/office/drawing/2014/main" id="{07A3770E-9956-4167-8E69-E8FBEFA25708}"/>
              </a:ext>
            </a:extLst>
          </p:cNvPr>
          <p:cNvSpPr>
            <a:spLocks noGrp="1"/>
          </p:cNvSpPr>
          <p:nvPr>
            <p:ph type="ftr" sz="quarter" idx="11"/>
          </p:nvPr>
        </p:nvSpPr>
        <p:spPr/>
        <p:txBody>
          <a:bodyPr/>
          <a:lstStyle/>
          <a:p>
            <a:r>
              <a:rPr lang="en-GB"/>
              <a:t>Knowledge drop In 29.09.22</a:t>
            </a:r>
          </a:p>
        </p:txBody>
      </p:sp>
      <p:sp>
        <p:nvSpPr>
          <p:cNvPr id="5" name="Slide Number Placeholder 4">
            <a:extLst>
              <a:ext uri="{FF2B5EF4-FFF2-40B4-BE49-F238E27FC236}">
                <a16:creationId xmlns:a16="http://schemas.microsoft.com/office/drawing/2014/main" id="{0BA436C5-DF07-4C64-B47A-F5D3253FF630}"/>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2031654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729E9C-39B7-49CB-9C39-6C6B9C628653}"/>
              </a:ext>
            </a:extLst>
          </p:cNvPr>
          <p:cNvSpPr>
            <a:spLocks noGrp="1"/>
          </p:cNvSpPr>
          <p:nvPr>
            <p:ph type="dt" sz="half" idx="10"/>
          </p:nvPr>
        </p:nvSpPr>
        <p:spPr/>
        <p:txBody>
          <a:bodyPr/>
          <a:lstStyle/>
          <a:p>
            <a:r>
              <a:rPr lang="en-US"/>
              <a:t>&lt;Date&gt;</a:t>
            </a:r>
            <a:endParaRPr lang="en-GB"/>
          </a:p>
        </p:txBody>
      </p:sp>
      <p:sp>
        <p:nvSpPr>
          <p:cNvPr id="3" name="Footer Placeholder 2">
            <a:extLst>
              <a:ext uri="{FF2B5EF4-FFF2-40B4-BE49-F238E27FC236}">
                <a16:creationId xmlns:a16="http://schemas.microsoft.com/office/drawing/2014/main" id="{35848C7A-6DAF-45CE-99D9-4852B2D4610B}"/>
              </a:ext>
            </a:extLst>
          </p:cNvPr>
          <p:cNvSpPr>
            <a:spLocks noGrp="1"/>
          </p:cNvSpPr>
          <p:nvPr>
            <p:ph type="ftr" sz="quarter" idx="11"/>
          </p:nvPr>
        </p:nvSpPr>
        <p:spPr/>
        <p:txBody>
          <a:bodyPr/>
          <a:lstStyle/>
          <a:p>
            <a:r>
              <a:rPr lang="en-GB"/>
              <a:t>Knowledge drop In 29.09.22</a:t>
            </a:r>
          </a:p>
        </p:txBody>
      </p:sp>
      <p:sp>
        <p:nvSpPr>
          <p:cNvPr id="4" name="Slide Number Placeholder 3">
            <a:extLst>
              <a:ext uri="{FF2B5EF4-FFF2-40B4-BE49-F238E27FC236}">
                <a16:creationId xmlns:a16="http://schemas.microsoft.com/office/drawing/2014/main" id="{25BFFBBA-9603-4084-9256-FF580984A8A1}"/>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219985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0EE72-2355-4E4F-8B79-3349C6A1D7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E37699-9B5A-4B09-AB6B-41BBC2EB7D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02097B6-90B8-4228-8E6B-D754799AE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DE9FA4-D19D-4292-BE7D-C1784C081EFC}"/>
              </a:ext>
            </a:extLst>
          </p:cNvPr>
          <p:cNvSpPr>
            <a:spLocks noGrp="1"/>
          </p:cNvSpPr>
          <p:nvPr>
            <p:ph type="dt" sz="half" idx="10"/>
          </p:nvPr>
        </p:nvSpPr>
        <p:spPr/>
        <p:txBody>
          <a:bodyPr/>
          <a:lstStyle/>
          <a:p>
            <a:r>
              <a:rPr lang="en-US"/>
              <a:t>&lt;Date&gt;</a:t>
            </a:r>
            <a:endParaRPr lang="en-GB"/>
          </a:p>
        </p:txBody>
      </p:sp>
      <p:sp>
        <p:nvSpPr>
          <p:cNvPr id="6" name="Footer Placeholder 5">
            <a:extLst>
              <a:ext uri="{FF2B5EF4-FFF2-40B4-BE49-F238E27FC236}">
                <a16:creationId xmlns:a16="http://schemas.microsoft.com/office/drawing/2014/main" id="{04C0852E-8E63-4C88-A307-8FDA6B598933}"/>
              </a:ext>
            </a:extLst>
          </p:cNvPr>
          <p:cNvSpPr>
            <a:spLocks noGrp="1"/>
          </p:cNvSpPr>
          <p:nvPr>
            <p:ph type="ftr" sz="quarter" idx="11"/>
          </p:nvPr>
        </p:nvSpPr>
        <p:spPr/>
        <p:txBody>
          <a:bodyPr/>
          <a:lstStyle/>
          <a:p>
            <a:r>
              <a:rPr lang="en-GB"/>
              <a:t>Knowledge drop In 29.09.22</a:t>
            </a:r>
          </a:p>
        </p:txBody>
      </p:sp>
      <p:sp>
        <p:nvSpPr>
          <p:cNvPr id="7" name="Slide Number Placeholder 6">
            <a:extLst>
              <a:ext uri="{FF2B5EF4-FFF2-40B4-BE49-F238E27FC236}">
                <a16:creationId xmlns:a16="http://schemas.microsoft.com/office/drawing/2014/main" id="{0F70D351-960F-402D-BA1D-03B32A5E0D04}"/>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52176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25A3-2D11-4EF1-8A7F-6B23418960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8AEF36-2FF3-4392-A762-49B46959F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F0FA10-6FB2-43DB-8569-D66F561DE4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976BDA-C60C-454A-80E2-7627DE9CE4ED}"/>
              </a:ext>
            </a:extLst>
          </p:cNvPr>
          <p:cNvSpPr>
            <a:spLocks noGrp="1"/>
          </p:cNvSpPr>
          <p:nvPr>
            <p:ph type="dt" sz="half" idx="10"/>
          </p:nvPr>
        </p:nvSpPr>
        <p:spPr/>
        <p:txBody>
          <a:bodyPr/>
          <a:lstStyle/>
          <a:p>
            <a:r>
              <a:rPr lang="en-US"/>
              <a:t>&lt;Date&gt;</a:t>
            </a:r>
            <a:endParaRPr lang="en-GB"/>
          </a:p>
        </p:txBody>
      </p:sp>
      <p:sp>
        <p:nvSpPr>
          <p:cNvPr id="6" name="Footer Placeholder 5">
            <a:extLst>
              <a:ext uri="{FF2B5EF4-FFF2-40B4-BE49-F238E27FC236}">
                <a16:creationId xmlns:a16="http://schemas.microsoft.com/office/drawing/2014/main" id="{317F0E9B-8832-4EDF-9977-2CD83BB67C62}"/>
              </a:ext>
            </a:extLst>
          </p:cNvPr>
          <p:cNvSpPr>
            <a:spLocks noGrp="1"/>
          </p:cNvSpPr>
          <p:nvPr>
            <p:ph type="ftr" sz="quarter" idx="11"/>
          </p:nvPr>
        </p:nvSpPr>
        <p:spPr/>
        <p:txBody>
          <a:bodyPr/>
          <a:lstStyle/>
          <a:p>
            <a:r>
              <a:rPr lang="en-GB"/>
              <a:t>Knowledge drop In 29.09.22</a:t>
            </a:r>
          </a:p>
        </p:txBody>
      </p:sp>
      <p:sp>
        <p:nvSpPr>
          <p:cNvPr id="7" name="Slide Number Placeholder 6">
            <a:extLst>
              <a:ext uri="{FF2B5EF4-FFF2-40B4-BE49-F238E27FC236}">
                <a16:creationId xmlns:a16="http://schemas.microsoft.com/office/drawing/2014/main" id="{C091079C-1CCE-46BF-A58F-E0D708C71FCD}"/>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581977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D8253-4EF4-4478-BC59-FC3D9C944BE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01F078-3B7B-489E-A042-7BC4B912E6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382869-F0C8-4FF8-9E83-3FD2F91DD21F}"/>
              </a:ext>
            </a:extLst>
          </p:cNvPr>
          <p:cNvSpPr>
            <a:spLocks noGrp="1"/>
          </p:cNvSpPr>
          <p:nvPr>
            <p:ph type="dt" sz="half" idx="10"/>
          </p:nvPr>
        </p:nvSpPr>
        <p:spPr/>
        <p:txBody>
          <a:bodyPr/>
          <a:lstStyle/>
          <a:p>
            <a:r>
              <a:rPr lang="en-US"/>
              <a:t>&lt;Date&gt;</a:t>
            </a:r>
            <a:endParaRPr lang="en-GB"/>
          </a:p>
        </p:txBody>
      </p:sp>
      <p:sp>
        <p:nvSpPr>
          <p:cNvPr id="5" name="Footer Placeholder 4">
            <a:extLst>
              <a:ext uri="{FF2B5EF4-FFF2-40B4-BE49-F238E27FC236}">
                <a16:creationId xmlns:a16="http://schemas.microsoft.com/office/drawing/2014/main" id="{EA6944CD-AA5C-4B65-BEE3-EA1B77C2DA1B}"/>
              </a:ext>
            </a:extLst>
          </p:cNvPr>
          <p:cNvSpPr>
            <a:spLocks noGrp="1"/>
          </p:cNvSpPr>
          <p:nvPr>
            <p:ph type="ftr" sz="quarter" idx="11"/>
          </p:nvPr>
        </p:nvSpPr>
        <p:spPr/>
        <p:txBody>
          <a:bodyPr/>
          <a:lstStyle/>
          <a:p>
            <a:r>
              <a:rPr lang="en-GB"/>
              <a:t>Knowledge drop In 29.09.22</a:t>
            </a:r>
          </a:p>
        </p:txBody>
      </p:sp>
      <p:sp>
        <p:nvSpPr>
          <p:cNvPr id="6" name="Slide Number Placeholder 5">
            <a:extLst>
              <a:ext uri="{FF2B5EF4-FFF2-40B4-BE49-F238E27FC236}">
                <a16:creationId xmlns:a16="http://schemas.microsoft.com/office/drawing/2014/main" id="{BC4554EF-68F9-4505-B5DB-457A0BCDD6BA}"/>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395927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7DD7A0-51CC-4C87-9952-5E99DBA49B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6FC453-3DD7-4118-9810-A208E501F9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A3641E-155C-448B-8EB0-8F853904F2CE}"/>
              </a:ext>
            </a:extLst>
          </p:cNvPr>
          <p:cNvSpPr>
            <a:spLocks noGrp="1"/>
          </p:cNvSpPr>
          <p:nvPr>
            <p:ph type="dt" sz="half" idx="10"/>
          </p:nvPr>
        </p:nvSpPr>
        <p:spPr/>
        <p:txBody>
          <a:bodyPr/>
          <a:lstStyle/>
          <a:p>
            <a:r>
              <a:rPr lang="en-US"/>
              <a:t>&lt;Date&gt;</a:t>
            </a:r>
            <a:endParaRPr lang="en-GB"/>
          </a:p>
        </p:txBody>
      </p:sp>
      <p:sp>
        <p:nvSpPr>
          <p:cNvPr id="5" name="Footer Placeholder 4">
            <a:extLst>
              <a:ext uri="{FF2B5EF4-FFF2-40B4-BE49-F238E27FC236}">
                <a16:creationId xmlns:a16="http://schemas.microsoft.com/office/drawing/2014/main" id="{A634A3FD-55B6-4E0D-BF7C-36D242934E4C}"/>
              </a:ext>
            </a:extLst>
          </p:cNvPr>
          <p:cNvSpPr>
            <a:spLocks noGrp="1"/>
          </p:cNvSpPr>
          <p:nvPr>
            <p:ph type="ftr" sz="quarter" idx="11"/>
          </p:nvPr>
        </p:nvSpPr>
        <p:spPr/>
        <p:txBody>
          <a:bodyPr/>
          <a:lstStyle/>
          <a:p>
            <a:r>
              <a:rPr lang="en-GB"/>
              <a:t>Knowledge drop In 29.09.22</a:t>
            </a:r>
          </a:p>
        </p:txBody>
      </p:sp>
      <p:sp>
        <p:nvSpPr>
          <p:cNvPr id="6" name="Slide Number Placeholder 5">
            <a:extLst>
              <a:ext uri="{FF2B5EF4-FFF2-40B4-BE49-F238E27FC236}">
                <a16:creationId xmlns:a16="http://schemas.microsoft.com/office/drawing/2014/main" id="{6EB62246-B2B8-4867-A731-059B0D259431}"/>
              </a:ext>
            </a:extLst>
          </p:cNvPr>
          <p:cNvSpPr>
            <a:spLocks noGrp="1"/>
          </p:cNvSpPr>
          <p:nvPr>
            <p:ph type="sldNum" sz="quarter" idx="12"/>
          </p:nvPr>
        </p:nvSpPr>
        <p:spPr/>
        <p:txBody>
          <a:bodyPr/>
          <a:lstStyle/>
          <a:p>
            <a:fld id="{81DAF97B-F998-41C1-B3A5-4CF23F6E14C6}" type="slidenum">
              <a:rPr lang="en-GB" smtClean="0"/>
              <a:t>‹#›</a:t>
            </a:fld>
            <a:endParaRPr lang="en-GB"/>
          </a:p>
        </p:txBody>
      </p:sp>
    </p:spTree>
    <p:extLst>
      <p:ext uri="{BB962C8B-B14F-4D97-AF65-F5344CB8AC3E}">
        <p14:creationId xmlns:p14="http://schemas.microsoft.com/office/powerpoint/2010/main" val="705017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6846205-752A-45ED-ACE1-E6BD6D592924}"/>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5654172F-49AE-4218-B320-A3523F67379C}"/>
              </a:ext>
            </a:extLst>
          </p:cNvPr>
          <p:cNvSpPr>
            <a:spLocks noGrp="1"/>
          </p:cNvSpPr>
          <p:nvPr>
            <p:ph type="ftr" sz="quarter" idx="11"/>
          </p:nvPr>
        </p:nvSpPr>
        <p:spPr/>
        <p:txBody>
          <a:bodyPr/>
          <a:lstStyle/>
          <a:p>
            <a:r>
              <a:rPr lang="en-GB"/>
              <a:t>Knowledge drop In 29.09.22</a:t>
            </a:r>
            <a:endParaRPr lang="en-GB" dirty="0"/>
          </a:p>
        </p:txBody>
      </p:sp>
      <p:sp>
        <p:nvSpPr>
          <p:cNvPr id="6" name="Slide Number Placeholder 5">
            <a:extLst>
              <a:ext uri="{FF2B5EF4-FFF2-40B4-BE49-F238E27FC236}">
                <a16:creationId xmlns:a16="http://schemas.microsoft.com/office/drawing/2014/main" id="{F9F15F58-081C-47CD-80A1-E48BAE59A417}"/>
              </a:ext>
            </a:extLst>
          </p:cNvPr>
          <p:cNvSpPr>
            <a:spLocks noGrp="1"/>
          </p:cNvSpPr>
          <p:nvPr>
            <p:ph type="sldNum" sz="quarter" idx="12"/>
          </p:nvPr>
        </p:nvSpPr>
        <p:spPr/>
        <p:txBody>
          <a:bodyPr/>
          <a:lstStyle/>
          <a:p>
            <a:fld id="{B2435F93-213D-453B-9EAB-145FC62E2F9E}" type="slidenum">
              <a:rPr lang="en-GB" smtClean="0"/>
              <a:t>‹#›</a:t>
            </a:fld>
            <a:endParaRPr lang="en-GB" dirty="0"/>
          </a:p>
        </p:txBody>
      </p:sp>
      <p:pic>
        <p:nvPicPr>
          <p:cNvPr id="7" name="Picture 6">
            <a:extLst>
              <a:ext uri="{FF2B5EF4-FFF2-40B4-BE49-F238E27FC236}">
                <a16:creationId xmlns:a16="http://schemas.microsoft.com/office/drawing/2014/main" id="{B9944D02-FD2F-41C4-8FD7-B87E6AC56E1B}"/>
              </a:ext>
            </a:extLst>
          </p:cNvPr>
          <p:cNvPicPr>
            <a:picLocks noChangeAspect="1"/>
          </p:cNvPicPr>
          <p:nvPr userDrawn="1"/>
        </p:nvPicPr>
        <p:blipFill>
          <a:blip r:embed="rId2"/>
          <a:stretch>
            <a:fillRect/>
          </a:stretch>
        </p:blipFill>
        <p:spPr>
          <a:xfrm>
            <a:off x="427780" y="361174"/>
            <a:ext cx="1505283" cy="641304"/>
          </a:xfrm>
          <a:prstGeom prst="rect">
            <a:avLst/>
          </a:prstGeom>
        </p:spPr>
      </p:pic>
    </p:spTree>
    <p:extLst>
      <p:ext uri="{BB962C8B-B14F-4D97-AF65-F5344CB8AC3E}">
        <p14:creationId xmlns:p14="http://schemas.microsoft.com/office/powerpoint/2010/main" val="2040168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F7A6EF-C30D-4ADF-9341-ECC7F4ECCDCB}"/>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60A7A472-7878-479E-A615-2A1D828ADFC9}"/>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BA475A0B-7951-4DE8-B1C8-0C05742E07A7}"/>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1333090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6846205-752A-45ED-ACE1-E6BD6D592924}"/>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5654172F-49AE-4218-B320-A3523F67379C}"/>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F9F15F58-081C-47CD-80A1-E48BAE59A417}"/>
              </a:ext>
            </a:extLst>
          </p:cNvPr>
          <p:cNvSpPr>
            <a:spLocks noGrp="1"/>
          </p:cNvSpPr>
          <p:nvPr>
            <p:ph type="sldNum" sz="quarter" idx="12"/>
          </p:nvPr>
        </p:nvSpPr>
        <p:spPr/>
        <p:txBody>
          <a:bodyPr/>
          <a:lstStyle/>
          <a:p>
            <a:fld id="{B2435F93-213D-453B-9EAB-145FC62E2F9E}" type="slidenum">
              <a:rPr lang="en-GB" smtClean="0"/>
              <a:t>‹#›</a:t>
            </a:fld>
            <a:endParaRPr lang="en-GB" dirty="0"/>
          </a:p>
        </p:txBody>
      </p:sp>
      <p:pic>
        <p:nvPicPr>
          <p:cNvPr id="7" name="Picture 6">
            <a:extLst>
              <a:ext uri="{FF2B5EF4-FFF2-40B4-BE49-F238E27FC236}">
                <a16:creationId xmlns:a16="http://schemas.microsoft.com/office/drawing/2014/main" id="{B9944D02-FD2F-41C4-8FD7-B87E6AC56E1B}"/>
              </a:ext>
            </a:extLst>
          </p:cNvPr>
          <p:cNvPicPr>
            <a:picLocks noChangeAspect="1"/>
          </p:cNvPicPr>
          <p:nvPr userDrawn="1"/>
        </p:nvPicPr>
        <p:blipFill>
          <a:blip r:embed="rId2"/>
          <a:stretch>
            <a:fillRect/>
          </a:stretch>
        </p:blipFill>
        <p:spPr>
          <a:xfrm>
            <a:off x="427780" y="361174"/>
            <a:ext cx="1505283" cy="641304"/>
          </a:xfrm>
          <a:prstGeom prst="rect">
            <a:avLst/>
          </a:prstGeom>
        </p:spPr>
      </p:pic>
    </p:spTree>
    <p:extLst>
      <p:ext uri="{BB962C8B-B14F-4D97-AF65-F5344CB8AC3E}">
        <p14:creationId xmlns:p14="http://schemas.microsoft.com/office/powerpoint/2010/main" val="1039428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FD30-C425-46E9-A18B-954F344CE6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963673-C40D-45C2-AEF7-6CF6F30BB60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AC5D9-85C6-4F84-B7D6-07C05184F828}"/>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67D7ADBA-E02D-4201-8A75-BA0D14F9A514}"/>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E061222A-4A23-4527-8F00-F4D58C754FF9}"/>
              </a:ext>
            </a:extLst>
          </p:cNvPr>
          <p:cNvSpPr>
            <a:spLocks noGrp="1"/>
          </p:cNvSpPr>
          <p:nvPr>
            <p:ph type="sldNum" sz="quarter" idx="12"/>
          </p:nvPr>
        </p:nvSpPr>
        <p:spPr/>
        <p:txBody>
          <a:bodyPr/>
          <a:lstStyle/>
          <a:p>
            <a:fld id="{B2435F93-213D-453B-9EAB-145FC62E2F9E}" type="slidenum">
              <a:rPr lang="en-GB" smtClean="0"/>
              <a:t>‹#›</a:t>
            </a:fld>
            <a:endParaRPr lang="en-GB" dirty="0"/>
          </a:p>
        </p:txBody>
      </p:sp>
      <p:pic>
        <p:nvPicPr>
          <p:cNvPr id="7" name="Picture 6">
            <a:extLst>
              <a:ext uri="{FF2B5EF4-FFF2-40B4-BE49-F238E27FC236}">
                <a16:creationId xmlns:a16="http://schemas.microsoft.com/office/drawing/2014/main" id="{B9944D02-FD2F-41C4-8FD7-B87E6AC56E1B}"/>
              </a:ext>
            </a:extLst>
          </p:cNvPr>
          <p:cNvPicPr>
            <a:picLocks noChangeAspect="1"/>
          </p:cNvPicPr>
          <p:nvPr userDrawn="1"/>
        </p:nvPicPr>
        <p:blipFill>
          <a:blip r:embed="rId2"/>
          <a:stretch>
            <a:fillRect/>
          </a:stretch>
        </p:blipFill>
        <p:spPr>
          <a:xfrm>
            <a:off x="427780" y="361174"/>
            <a:ext cx="1505283" cy="641304"/>
          </a:xfrm>
          <a:prstGeom prst="rect">
            <a:avLst/>
          </a:prstGeom>
        </p:spPr>
      </p:pic>
    </p:spTree>
    <p:extLst>
      <p:ext uri="{BB962C8B-B14F-4D97-AF65-F5344CB8AC3E}">
        <p14:creationId xmlns:p14="http://schemas.microsoft.com/office/powerpoint/2010/main" val="1338243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182A-6499-4AEA-A29B-053BD762C2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89651A-75C0-4F71-9447-4FDAB4C33EF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p>
        </p:txBody>
      </p:sp>
      <p:sp>
        <p:nvSpPr>
          <p:cNvPr id="4" name="Content Placeholder 3">
            <a:extLst>
              <a:ext uri="{FF2B5EF4-FFF2-40B4-BE49-F238E27FC236}">
                <a16:creationId xmlns:a16="http://schemas.microsoft.com/office/drawing/2014/main" id="{E07B83B1-4ED5-4B47-8695-A3D0E6A40FE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19A3E4-3F25-448D-92AB-547E384167D1}"/>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D371A36D-8507-468A-9D52-9576CFE632D4}"/>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9B33B425-AB7F-4C30-B42B-64F8DE228533}"/>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1194765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9FBA-B304-4DA1-A1D1-64A35497F7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708105-953D-4ADB-8203-23596A175B0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E786EF-7BC9-41A4-BA22-ED614725B83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3E782A-1C80-4C66-B54E-5D29C8AE786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29ABD4-F620-4D2B-ACBF-EDDF9402B61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99A39C-F3A2-4360-8F3E-5224747A5B3B}"/>
              </a:ext>
            </a:extLst>
          </p:cNvPr>
          <p:cNvSpPr>
            <a:spLocks noGrp="1"/>
          </p:cNvSpPr>
          <p:nvPr>
            <p:ph type="dt" sz="half" idx="10"/>
          </p:nvPr>
        </p:nvSpPr>
        <p:spPr/>
        <p:txBody>
          <a:bodyPr/>
          <a:lstStyle/>
          <a:p>
            <a:r>
              <a:rPr lang="en-US"/>
              <a:t>&lt;Date&gt;</a:t>
            </a:r>
            <a:endParaRPr lang="en-GB" dirty="0"/>
          </a:p>
        </p:txBody>
      </p:sp>
      <p:sp>
        <p:nvSpPr>
          <p:cNvPr id="8" name="Footer Placeholder 7">
            <a:extLst>
              <a:ext uri="{FF2B5EF4-FFF2-40B4-BE49-F238E27FC236}">
                <a16:creationId xmlns:a16="http://schemas.microsoft.com/office/drawing/2014/main" id="{FEF0CB49-B7F2-41C5-960C-0009CA868659}"/>
              </a:ext>
            </a:extLst>
          </p:cNvPr>
          <p:cNvSpPr>
            <a:spLocks noGrp="1"/>
          </p:cNvSpPr>
          <p:nvPr>
            <p:ph type="ftr" sz="quarter" idx="11"/>
          </p:nvPr>
        </p:nvSpPr>
        <p:spPr/>
        <p:txBody>
          <a:bodyPr/>
          <a:lstStyle/>
          <a:p>
            <a:r>
              <a:rPr lang="en-GB"/>
              <a:t>Benefits Management Framework - v 1.0</a:t>
            </a:r>
            <a:endParaRPr lang="en-GB" dirty="0"/>
          </a:p>
        </p:txBody>
      </p:sp>
      <p:sp>
        <p:nvSpPr>
          <p:cNvPr id="9" name="Slide Number Placeholder 8">
            <a:extLst>
              <a:ext uri="{FF2B5EF4-FFF2-40B4-BE49-F238E27FC236}">
                <a16:creationId xmlns:a16="http://schemas.microsoft.com/office/drawing/2014/main" id="{F7B13964-B4C5-4537-B7C9-F62777F30A25}"/>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3247113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0598F-91D2-4000-8C34-FADA4F5A0DF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C0021B-5F8F-4CE1-BE13-8CD5F598BAB9}"/>
              </a:ext>
            </a:extLst>
          </p:cNvPr>
          <p:cNvSpPr>
            <a:spLocks noGrp="1"/>
          </p:cNvSpPr>
          <p:nvPr>
            <p:ph type="dt" sz="half" idx="10"/>
          </p:nvPr>
        </p:nvSpPr>
        <p:spPr/>
        <p:txBody>
          <a:bodyPr/>
          <a:lstStyle/>
          <a:p>
            <a:r>
              <a:rPr lang="en-US"/>
              <a:t>&lt;Date&gt;</a:t>
            </a:r>
            <a:endParaRPr lang="en-GB" dirty="0"/>
          </a:p>
        </p:txBody>
      </p:sp>
      <p:sp>
        <p:nvSpPr>
          <p:cNvPr id="4" name="Footer Placeholder 3">
            <a:extLst>
              <a:ext uri="{FF2B5EF4-FFF2-40B4-BE49-F238E27FC236}">
                <a16:creationId xmlns:a16="http://schemas.microsoft.com/office/drawing/2014/main" id="{586A5D76-4AE2-4B31-866D-D9EEB8B8F498}"/>
              </a:ext>
            </a:extLst>
          </p:cNvPr>
          <p:cNvSpPr>
            <a:spLocks noGrp="1"/>
          </p:cNvSpPr>
          <p:nvPr>
            <p:ph type="ftr" sz="quarter" idx="11"/>
          </p:nvPr>
        </p:nvSpPr>
        <p:spPr/>
        <p:txBody>
          <a:bodyPr/>
          <a:lstStyle/>
          <a:p>
            <a:r>
              <a:rPr lang="en-GB"/>
              <a:t>Benefits Management Framework - v 1.0</a:t>
            </a:r>
            <a:endParaRPr lang="en-GB" dirty="0"/>
          </a:p>
        </p:txBody>
      </p:sp>
      <p:sp>
        <p:nvSpPr>
          <p:cNvPr id="5" name="Slide Number Placeholder 4">
            <a:extLst>
              <a:ext uri="{FF2B5EF4-FFF2-40B4-BE49-F238E27FC236}">
                <a16:creationId xmlns:a16="http://schemas.microsoft.com/office/drawing/2014/main" id="{71F0EE66-8392-4267-B670-23EFC3D39A72}"/>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319446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5386E3-CA7F-44D0-B72C-070FAFA32C05}"/>
              </a:ext>
            </a:extLst>
          </p:cNvPr>
          <p:cNvSpPr>
            <a:spLocks noGrp="1"/>
          </p:cNvSpPr>
          <p:nvPr>
            <p:ph type="dt" sz="half" idx="10"/>
          </p:nvPr>
        </p:nvSpPr>
        <p:spPr/>
        <p:txBody>
          <a:bodyPr/>
          <a:lstStyle/>
          <a:p>
            <a:r>
              <a:rPr lang="en-US"/>
              <a:t>&lt;Date&gt;</a:t>
            </a:r>
            <a:endParaRPr lang="en-GB" dirty="0"/>
          </a:p>
        </p:txBody>
      </p:sp>
      <p:sp>
        <p:nvSpPr>
          <p:cNvPr id="3" name="Footer Placeholder 2">
            <a:extLst>
              <a:ext uri="{FF2B5EF4-FFF2-40B4-BE49-F238E27FC236}">
                <a16:creationId xmlns:a16="http://schemas.microsoft.com/office/drawing/2014/main" id="{4EACCB54-9B4C-4F54-98FA-972E703843E4}"/>
              </a:ext>
            </a:extLst>
          </p:cNvPr>
          <p:cNvSpPr>
            <a:spLocks noGrp="1"/>
          </p:cNvSpPr>
          <p:nvPr>
            <p:ph type="ftr" sz="quarter" idx="11"/>
          </p:nvPr>
        </p:nvSpPr>
        <p:spPr/>
        <p:txBody>
          <a:bodyPr/>
          <a:lstStyle/>
          <a:p>
            <a:r>
              <a:rPr lang="en-GB"/>
              <a:t>Benefits Management Framework - v 1.0</a:t>
            </a:r>
            <a:endParaRPr lang="en-GB" dirty="0"/>
          </a:p>
        </p:txBody>
      </p:sp>
      <p:sp>
        <p:nvSpPr>
          <p:cNvPr id="4" name="Slide Number Placeholder 3">
            <a:extLst>
              <a:ext uri="{FF2B5EF4-FFF2-40B4-BE49-F238E27FC236}">
                <a16:creationId xmlns:a16="http://schemas.microsoft.com/office/drawing/2014/main" id="{21A45D14-5955-46E5-81B7-9EF549477C33}"/>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934473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FC11-B195-41A8-A55A-A25DC01B7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9D1419-874D-41C1-8B3C-C568F1358A3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010C8C3-9DA0-481A-ADA8-ED6EC6B75FA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7C8A3D-4A6B-46F9-A605-C59C0CB71395}"/>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B7B9DB93-FE8B-489C-825A-CE0C03E171B1}"/>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6B8F26FE-195D-4AF2-B187-9A2D3364D564}"/>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759762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9077-FBA2-4510-88FF-334211F44A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0B20F2-634D-468F-9337-C9034C9FF46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77F6BF95-9568-4CC3-9078-812A3AB4A5B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E4032-9B01-42B1-8D3B-F6C716A7E84E}"/>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7CF30D74-6BBE-48D0-8F61-56E5F603EDF2}"/>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5B8DFB16-11C1-4235-B195-547661279F6C}"/>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2456469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EE7B2-142C-4AB9-88B3-7B5E615E50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1DF2DC-1D1D-4EE6-AF6C-403D9140009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233747-F42C-4BD1-BC5C-F7CD7216D795}"/>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1B23FD49-52AB-4689-A458-73A1E49949D1}"/>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3270E1AF-C1BA-456A-A025-FA50C913D644}"/>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387964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476AC-8DE1-4983-9F2A-66EDAC003B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36F1B6-045D-4D50-8E23-8ADCA720FB7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45C4BE-94D1-4163-877B-45C42F6C8D1B}"/>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8F066200-FDB8-4623-B9E2-B3D61469E376}"/>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3BBC76E3-1945-4920-8FF0-52C7747C4799}"/>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1179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D48CFD-9D72-4A4A-BB0F-20875D7A4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EBDCD2-1CD9-43E1-B61D-80457A561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DE8C24-885B-4B5A-BA75-97AFA78E3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&lt;Date&gt;</a:t>
            </a:r>
            <a:endParaRPr lang="en-GB"/>
          </a:p>
        </p:txBody>
      </p:sp>
      <p:sp>
        <p:nvSpPr>
          <p:cNvPr id="5" name="Footer Placeholder 4">
            <a:extLst>
              <a:ext uri="{FF2B5EF4-FFF2-40B4-BE49-F238E27FC236}">
                <a16:creationId xmlns:a16="http://schemas.microsoft.com/office/drawing/2014/main" id="{9019E194-5051-406F-8ED9-D5DEEDFBA9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Knowledge drop In 29.09.22</a:t>
            </a:r>
          </a:p>
        </p:txBody>
      </p:sp>
      <p:sp>
        <p:nvSpPr>
          <p:cNvPr id="6" name="Slide Number Placeholder 5">
            <a:extLst>
              <a:ext uri="{FF2B5EF4-FFF2-40B4-BE49-F238E27FC236}">
                <a16:creationId xmlns:a16="http://schemas.microsoft.com/office/drawing/2014/main" id="{EAF8FB7F-E028-4443-B129-4C5772B47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AF97B-F998-41C1-B3A5-4CF23F6E14C6}" type="slidenum">
              <a:rPr lang="en-GB" smtClean="0"/>
              <a:t>‹#›</a:t>
            </a:fld>
            <a:endParaRPr lang="en-GB"/>
          </a:p>
        </p:txBody>
      </p:sp>
    </p:spTree>
    <p:extLst>
      <p:ext uri="{BB962C8B-B14F-4D97-AF65-F5344CB8AC3E}">
        <p14:creationId xmlns:p14="http://schemas.microsoft.com/office/powerpoint/2010/main" val="2474876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7B8B6-97BC-4A80-AEC8-C3C7F6F34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0D29502F-1BD8-4CD4-AE32-5437DF2584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&lt;Date&gt;</a:t>
            </a:r>
            <a:endParaRPr lang="en-GB" dirty="0"/>
          </a:p>
        </p:txBody>
      </p:sp>
      <p:sp>
        <p:nvSpPr>
          <p:cNvPr id="5" name="Footer Placeholder 4">
            <a:extLst>
              <a:ext uri="{FF2B5EF4-FFF2-40B4-BE49-F238E27FC236}">
                <a16:creationId xmlns:a16="http://schemas.microsoft.com/office/drawing/2014/main" id="{58C7B26F-5F21-42D3-8C57-E58661EF1A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59B56144-4786-41D8-A243-2FCFF2DA2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35F93-213D-453B-9EAB-145FC62E2F9E}" type="slidenum">
              <a:rPr lang="en-GB" smtClean="0"/>
              <a:t>‹#›</a:t>
            </a:fld>
            <a:endParaRPr lang="en-GB" dirty="0"/>
          </a:p>
        </p:txBody>
      </p:sp>
    </p:spTree>
    <p:extLst>
      <p:ext uri="{BB962C8B-B14F-4D97-AF65-F5344CB8AC3E}">
        <p14:creationId xmlns:p14="http://schemas.microsoft.com/office/powerpoint/2010/main" val="272069863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D009D"/>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0E13BE-29A1-4403-8D33-158B20F9AF9E}"/>
              </a:ext>
            </a:extLst>
          </p:cNvPr>
          <p:cNvSpPr txBox="1">
            <a:spLocks/>
          </p:cNvSpPr>
          <p:nvPr/>
        </p:nvSpPr>
        <p:spPr>
          <a:xfrm>
            <a:off x="546682" y="1630294"/>
            <a:ext cx="9269835" cy="9204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Benefit Update – Running Benefit Workshops</a:t>
            </a:r>
          </a:p>
        </p:txBody>
      </p:sp>
      <p:sp>
        <p:nvSpPr>
          <p:cNvPr id="5" name="Subtitle 2">
            <a:extLst>
              <a:ext uri="{FF2B5EF4-FFF2-40B4-BE49-F238E27FC236}">
                <a16:creationId xmlns:a16="http://schemas.microsoft.com/office/drawing/2014/main" id="{BBB55EEF-03D1-4A82-82A1-683DE5BB16BA}"/>
              </a:ext>
            </a:extLst>
          </p:cNvPr>
          <p:cNvSpPr txBox="1">
            <a:spLocks/>
          </p:cNvSpPr>
          <p:nvPr/>
        </p:nvSpPr>
        <p:spPr>
          <a:xfrm>
            <a:off x="527632" y="3078580"/>
            <a:ext cx="9144000" cy="14158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Stephanie Chadwick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Spetember</a:t>
            </a:r>
            <a:r>
              <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1.0</a:t>
            </a:r>
          </a:p>
        </p:txBody>
      </p:sp>
      <p:grpSp>
        <p:nvGrpSpPr>
          <p:cNvPr id="11" name="Group 10"/>
          <p:cNvGrpSpPr/>
          <p:nvPr/>
        </p:nvGrpSpPr>
        <p:grpSpPr>
          <a:xfrm>
            <a:off x="10279723" y="416084"/>
            <a:ext cx="1630619" cy="771701"/>
            <a:chOff x="9379624" y="235630"/>
            <a:chExt cx="2363593" cy="1260743"/>
          </a:xfrm>
        </p:grpSpPr>
        <p:pic>
          <p:nvPicPr>
            <p:cNvPr id="8" name="Picture 7"/>
            <p:cNvPicPr/>
            <p:nvPr/>
          </p:nvPicPr>
          <p:blipFill>
            <a:blip r:embed="rId2" cstate="hqprint">
              <a:extLst>
                <a:ext uri="{28A0092B-C50C-407E-A947-70E740481C1C}">
                  <a14:useLocalDpi xmlns:a14="http://schemas.microsoft.com/office/drawing/2010/main" val="0"/>
                </a:ext>
              </a:extLst>
            </a:blip>
            <a:stretch>
              <a:fillRect/>
            </a:stretch>
          </p:blipFill>
          <p:spPr>
            <a:xfrm>
              <a:off x="10234575" y="235630"/>
              <a:ext cx="665754" cy="665754"/>
            </a:xfrm>
            <a:prstGeom prst="rect">
              <a:avLst/>
            </a:prstGeom>
          </p:spPr>
        </p:pic>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379624" y="859214"/>
              <a:ext cx="2363593" cy="637159"/>
            </a:xfrm>
            <a:prstGeom prst="rect">
              <a:avLst/>
            </a:prstGeom>
          </p:spPr>
        </p:pic>
      </p:grpSp>
      <p:cxnSp>
        <p:nvCxnSpPr>
          <p:cNvPr id="12" name="Straight Connector 11"/>
          <p:cNvCxnSpPr>
            <a:cxnSpLocks noChangeShapeType="1"/>
          </p:cNvCxnSpPr>
          <p:nvPr/>
        </p:nvCxnSpPr>
        <p:spPr bwMode="auto">
          <a:xfrm>
            <a:off x="677945" y="2809875"/>
            <a:ext cx="7989805" cy="9525"/>
          </a:xfrm>
          <a:prstGeom prst="line">
            <a:avLst/>
          </a:prstGeom>
          <a:noFill/>
          <a:ln w="25400">
            <a:solidFill>
              <a:schemeClr val="bg1"/>
            </a:solidFill>
            <a:prstDash val="dot"/>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pic>
        <p:nvPicPr>
          <p:cNvPr id="15" name="Picture 1" descr="TAB_allwhite.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7632" y="446335"/>
            <a:ext cx="16637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978DD95B-59F6-419D-88E7-7EA3DE5F806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46DABDFA-CB63-4D70-8934-261CDFF6A7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3" name="Table 6">
            <a:extLst>
              <a:ext uri="{FF2B5EF4-FFF2-40B4-BE49-F238E27FC236}">
                <a16:creationId xmlns:a16="http://schemas.microsoft.com/office/drawing/2014/main" id="{E359523B-0508-459A-9ABC-A96202CC81C8}"/>
              </a:ext>
            </a:extLst>
          </p:cNvPr>
          <p:cNvGraphicFramePr>
            <a:graphicFrameLocks noGrp="1"/>
          </p:cNvGraphicFramePr>
          <p:nvPr>
            <p:extLst>
              <p:ext uri="{D42A27DB-BD31-4B8C-83A1-F6EECF244321}">
                <p14:modId xmlns:p14="http://schemas.microsoft.com/office/powerpoint/2010/main" val="510500542"/>
              </p:ext>
            </p:extLst>
          </p:nvPr>
        </p:nvGraphicFramePr>
        <p:xfrm>
          <a:off x="546682" y="4494460"/>
          <a:ext cx="10830677" cy="1112520"/>
        </p:xfrm>
        <a:graphic>
          <a:graphicData uri="http://schemas.openxmlformats.org/drawingml/2006/table">
            <a:tbl>
              <a:tblPr firstRow="1" bandRow="1">
                <a:tableStyleId>{5C22544A-7EE6-4342-B048-85BDC9FD1C3A}</a:tableStyleId>
              </a:tblPr>
              <a:tblGrid>
                <a:gridCol w="934203">
                  <a:extLst>
                    <a:ext uri="{9D8B030D-6E8A-4147-A177-3AD203B41FA5}">
                      <a16:colId xmlns:a16="http://schemas.microsoft.com/office/drawing/2014/main" val="947820289"/>
                    </a:ext>
                  </a:extLst>
                </a:gridCol>
                <a:gridCol w="1000125">
                  <a:extLst>
                    <a:ext uri="{9D8B030D-6E8A-4147-A177-3AD203B41FA5}">
                      <a16:colId xmlns:a16="http://schemas.microsoft.com/office/drawing/2014/main" val="201032793"/>
                    </a:ext>
                  </a:extLst>
                </a:gridCol>
                <a:gridCol w="2019300">
                  <a:extLst>
                    <a:ext uri="{9D8B030D-6E8A-4147-A177-3AD203B41FA5}">
                      <a16:colId xmlns:a16="http://schemas.microsoft.com/office/drawing/2014/main" val="2420011779"/>
                    </a:ext>
                  </a:extLst>
                </a:gridCol>
                <a:gridCol w="6877049">
                  <a:extLst>
                    <a:ext uri="{9D8B030D-6E8A-4147-A177-3AD203B41FA5}">
                      <a16:colId xmlns:a16="http://schemas.microsoft.com/office/drawing/2014/main" val="3977715230"/>
                    </a:ext>
                  </a:extLst>
                </a:gridCol>
              </a:tblGrid>
              <a:tr h="370840">
                <a:tc>
                  <a:txBody>
                    <a:bodyPr/>
                    <a:lstStyle/>
                    <a:p>
                      <a:r>
                        <a:rPr lang="en-GB" sz="1000" dirty="0">
                          <a:solidFill>
                            <a:schemeClr val="tx1"/>
                          </a:solidFill>
                          <a:latin typeface="Arial" panose="020B0604020202020204" pitchFamily="34" charset="0"/>
                          <a:cs typeface="Arial" panose="020B0604020202020204" pitchFamily="34" charset="0"/>
                        </a:rPr>
                        <a:t>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Updated 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Summary of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6575363"/>
                  </a:ext>
                </a:extLst>
              </a:tr>
              <a:tr h="370840">
                <a:tc>
                  <a:txBody>
                    <a:bodyPr/>
                    <a:lstStyle/>
                    <a:p>
                      <a:r>
                        <a:rPr lang="en-GB" sz="1000" dirty="0">
                          <a:solidFill>
                            <a:schemeClr val="tx1"/>
                          </a:solidFill>
                          <a:latin typeface="Arial"/>
                          <a:cs typeface="Arial"/>
                        </a:rPr>
                        <a:t>1.0</a:t>
                      </a:r>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a:cs typeface="Arial"/>
                        </a:rPr>
                        <a:t>29/09/2022</a:t>
                      </a:r>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a:cs typeface="Arial"/>
                        </a:rPr>
                        <a:t>Steph Chadwick</a:t>
                      </a:r>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a:cs typeface="Arial"/>
                        </a:rPr>
                        <a:t>Initial Baseline date of document</a:t>
                      </a:r>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0050663"/>
                  </a:ext>
                </a:extLst>
              </a:tr>
              <a:tr h="370840">
                <a:tc>
                  <a:txBody>
                    <a:bodyPr/>
                    <a:lstStyle/>
                    <a:p>
                      <a:endParaRPr lang="en-GB" sz="1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1762772"/>
                  </a:ext>
                </a:extLst>
              </a:tr>
            </a:tbl>
          </a:graphicData>
        </a:graphic>
      </p:graphicFrame>
    </p:spTree>
    <p:extLst>
      <p:ext uri="{BB962C8B-B14F-4D97-AF65-F5344CB8AC3E}">
        <p14:creationId xmlns:p14="http://schemas.microsoft.com/office/powerpoint/2010/main" val="957564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7EAE60A-2AFA-4E36-A197-E99BD79079CF}"/>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FDBAC19F-3B19-4530-86F1-82273BE8DAD7}"/>
              </a:ext>
            </a:extLst>
          </p:cNvPr>
          <p:cNvSpPr>
            <a:spLocks noGrp="1"/>
          </p:cNvSpPr>
          <p:nvPr>
            <p:ph type="sldNum" sz="quarter" idx="12"/>
          </p:nvPr>
        </p:nvSpPr>
        <p:spPr/>
        <p:txBody>
          <a:bodyPr/>
          <a:lstStyle/>
          <a:p>
            <a:fld id="{B2435F93-213D-453B-9EAB-145FC62E2F9E}" type="slidenum">
              <a:rPr lang="en-GB" smtClean="0"/>
              <a:t>2</a:t>
            </a:fld>
            <a:endParaRPr lang="en-GB" dirty="0"/>
          </a:p>
        </p:txBody>
      </p:sp>
      <p:sp>
        <p:nvSpPr>
          <p:cNvPr id="4" name="TextBox 3">
            <a:extLst>
              <a:ext uri="{FF2B5EF4-FFF2-40B4-BE49-F238E27FC236}">
                <a16:creationId xmlns:a16="http://schemas.microsoft.com/office/drawing/2014/main" id="{64070F53-EC48-45F0-98DF-65BCE14E5A9C}"/>
              </a:ext>
            </a:extLst>
          </p:cNvPr>
          <p:cNvSpPr txBox="1"/>
          <p:nvPr/>
        </p:nvSpPr>
        <p:spPr>
          <a:xfrm>
            <a:off x="883577" y="1880171"/>
            <a:ext cx="10284431" cy="2185214"/>
          </a:xfrm>
          <a:prstGeom prst="rect">
            <a:avLst/>
          </a:prstGeom>
          <a:noFill/>
        </p:spPr>
        <p:txBody>
          <a:bodyPr wrap="square" rtlCol="0">
            <a:spAutoFit/>
          </a:bodyPr>
          <a:lstStyle/>
          <a:p>
            <a:pPr algn="ctr"/>
            <a:r>
              <a:rPr lang="en-GB" sz="4000" b="1" u="sng" dirty="0"/>
              <a:t>Benefit Update</a:t>
            </a:r>
          </a:p>
          <a:p>
            <a:pPr algn="ctr"/>
            <a:endParaRPr lang="en-GB" sz="3200" b="1" dirty="0"/>
          </a:p>
          <a:p>
            <a:pPr algn="ctr"/>
            <a:r>
              <a:rPr lang="en-GB" sz="3200" b="1" dirty="0"/>
              <a:t>Running Benefit Workshops – When, Why, Who &amp; What</a:t>
            </a:r>
          </a:p>
          <a:p>
            <a:pPr algn="ctr"/>
            <a:endParaRPr lang="en-GB" sz="3200" b="1" dirty="0"/>
          </a:p>
        </p:txBody>
      </p:sp>
    </p:spTree>
    <p:extLst>
      <p:ext uri="{BB962C8B-B14F-4D97-AF65-F5344CB8AC3E}">
        <p14:creationId xmlns:p14="http://schemas.microsoft.com/office/powerpoint/2010/main" val="209849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594D36A-8B4D-4819-8BAE-74F1FBB32792}"/>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98F05C78-95B0-420F-8223-91A0A87D228E}"/>
              </a:ext>
            </a:extLst>
          </p:cNvPr>
          <p:cNvSpPr>
            <a:spLocks noGrp="1"/>
          </p:cNvSpPr>
          <p:nvPr>
            <p:ph type="sldNum" sz="quarter" idx="12"/>
          </p:nvPr>
        </p:nvSpPr>
        <p:spPr/>
        <p:txBody>
          <a:bodyPr/>
          <a:lstStyle/>
          <a:p>
            <a:fld id="{B2435F93-213D-453B-9EAB-145FC62E2F9E}" type="slidenum">
              <a:rPr lang="en-GB" smtClean="0"/>
              <a:t>3</a:t>
            </a:fld>
            <a:endParaRPr lang="en-GB" dirty="0"/>
          </a:p>
        </p:txBody>
      </p:sp>
      <p:sp>
        <p:nvSpPr>
          <p:cNvPr id="4" name="TextBox 3">
            <a:extLst>
              <a:ext uri="{FF2B5EF4-FFF2-40B4-BE49-F238E27FC236}">
                <a16:creationId xmlns:a16="http://schemas.microsoft.com/office/drawing/2014/main" id="{027D114D-D19B-4225-9108-5B6A0C5886F8}"/>
              </a:ext>
            </a:extLst>
          </p:cNvPr>
          <p:cNvSpPr txBox="1"/>
          <p:nvPr/>
        </p:nvSpPr>
        <p:spPr>
          <a:xfrm>
            <a:off x="245219" y="1710796"/>
            <a:ext cx="7377113" cy="4524315"/>
          </a:xfrm>
          <a:prstGeom prst="rect">
            <a:avLst/>
          </a:prstGeom>
          <a:noFill/>
        </p:spPr>
        <p:txBody>
          <a:bodyPr wrap="square" rtlCol="0">
            <a:spAutoFit/>
          </a:bodyPr>
          <a:lstStyle/>
          <a:p>
            <a:endParaRPr lang="en-GB" sz="2400" dirty="0"/>
          </a:p>
          <a:p>
            <a:pPr marL="285750" indent="-285750">
              <a:buClr>
                <a:srgbClr val="00B050"/>
              </a:buClr>
              <a:buFont typeface="Wingdings" panose="05000000000000000000" pitchFamily="2" charset="2"/>
              <a:buChar char="ü"/>
            </a:pPr>
            <a:r>
              <a:rPr lang="en-GB" sz="2400" b="1" dirty="0"/>
              <a:t>When?  </a:t>
            </a:r>
            <a:r>
              <a:rPr lang="en-GB" sz="2400" dirty="0"/>
              <a:t>Do it as early as is practically possible in the Define stage and revisit when required.</a:t>
            </a:r>
          </a:p>
          <a:p>
            <a:pPr marL="285750" indent="-285750">
              <a:buClr>
                <a:srgbClr val="00B050"/>
              </a:buClr>
              <a:buFont typeface="Wingdings" panose="05000000000000000000" pitchFamily="2" charset="2"/>
              <a:buChar char="ü"/>
            </a:pPr>
            <a:endParaRPr lang="en-GB" sz="2400" dirty="0"/>
          </a:p>
          <a:p>
            <a:pPr marL="285750" indent="-285750">
              <a:buClr>
                <a:srgbClr val="00B050"/>
              </a:buClr>
              <a:buFont typeface="Wingdings" panose="05000000000000000000" pitchFamily="2" charset="2"/>
              <a:buChar char="ü"/>
            </a:pPr>
            <a:r>
              <a:rPr lang="en-GB" sz="2400" b="1" dirty="0"/>
              <a:t>Why? </a:t>
            </a:r>
            <a:r>
              <a:rPr lang="en-GB" sz="2400" dirty="0"/>
              <a:t>Validated information and evidence for the Business Case</a:t>
            </a:r>
          </a:p>
          <a:p>
            <a:pPr marL="285750" indent="-285750">
              <a:buClr>
                <a:srgbClr val="00B050"/>
              </a:buClr>
              <a:buFont typeface="Wingdings" panose="05000000000000000000" pitchFamily="2" charset="2"/>
              <a:buChar char="ü"/>
            </a:pPr>
            <a:endParaRPr lang="en-GB" sz="2400" b="1" dirty="0"/>
          </a:p>
          <a:p>
            <a:pPr marL="285750" indent="-285750">
              <a:buClr>
                <a:srgbClr val="00B050"/>
              </a:buClr>
              <a:buFont typeface="Wingdings" panose="05000000000000000000" pitchFamily="2" charset="2"/>
              <a:buChar char="ü"/>
            </a:pPr>
            <a:r>
              <a:rPr lang="en-GB" sz="2400" b="1" dirty="0"/>
              <a:t>Who? </a:t>
            </a:r>
            <a:r>
              <a:rPr lang="en-GB" sz="2400" dirty="0"/>
              <a:t>Include SMEs and Business Leads.</a:t>
            </a:r>
          </a:p>
          <a:p>
            <a:pPr>
              <a:buClr>
                <a:srgbClr val="00B050"/>
              </a:buClr>
            </a:pPr>
            <a:endParaRPr lang="en-GB" sz="2400" dirty="0"/>
          </a:p>
          <a:p>
            <a:pPr marL="285750" indent="-285750">
              <a:buClr>
                <a:srgbClr val="00B050"/>
              </a:buClr>
              <a:buFont typeface="Wingdings" panose="05000000000000000000" pitchFamily="2" charset="2"/>
              <a:buChar char="ü"/>
            </a:pPr>
            <a:r>
              <a:rPr lang="en-GB" sz="2400" b="1" dirty="0"/>
              <a:t>What?</a:t>
            </a:r>
            <a:r>
              <a:rPr lang="en-GB" sz="2400" dirty="0"/>
              <a:t> Expected measurable improvements, strategic alignment, key deliverables and milestone information</a:t>
            </a:r>
          </a:p>
          <a:p>
            <a:pPr>
              <a:buClr>
                <a:srgbClr val="00B050"/>
              </a:buClr>
            </a:pPr>
            <a:endParaRPr lang="en-GB" sz="2400" dirty="0"/>
          </a:p>
        </p:txBody>
      </p:sp>
      <p:sp>
        <p:nvSpPr>
          <p:cNvPr id="5" name="TextBox 4">
            <a:extLst>
              <a:ext uri="{FF2B5EF4-FFF2-40B4-BE49-F238E27FC236}">
                <a16:creationId xmlns:a16="http://schemas.microsoft.com/office/drawing/2014/main" id="{6BE6BBD8-50FA-4DBA-BD0D-902C4F86246D}"/>
              </a:ext>
            </a:extLst>
          </p:cNvPr>
          <p:cNvSpPr txBox="1"/>
          <p:nvPr/>
        </p:nvSpPr>
        <p:spPr>
          <a:xfrm>
            <a:off x="350043" y="1004782"/>
            <a:ext cx="8419597" cy="584775"/>
          </a:xfrm>
          <a:prstGeom prst="rect">
            <a:avLst/>
          </a:prstGeom>
          <a:noFill/>
        </p:spPr>
        <p:txBody>
          <a:bodyPr wrap="square" rtlCol="0">
            <a:spAutoFit/>
          </a:bodyPr>
          <a:lstStyle/>
          <a:p>
            <a:r>
              <a:rPr lang="en-GB" sz="3200" b="1" dirty="0"/>
              <a:t>Running a benefit workshop</a:t>
            </a:r>
          </a:p>
        </p:txBody>
      </p:sp>
      <p:pic>
        <p:nvPicPr>
          <p:cNvPr id="9" name="Graphic 8" descr="Clock with solid fill">
            <a:extLst>
              <a:ext uri="{FF2B5EF4-FFF2-40B4-BE49-F238E27FC236}">
                <a16:creationId xmlns:a16="http://schemas.microsoft.com/office/drawing/2014/main" id="{9397E6E7-029C-432A-A42B-614D815194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31981" y="1161949"/>
            <a:ext cx="1508490" cy="1508490"/>
          </a:xfrm>
          <a:prstGeom prst="rect">
            <a:avLst/>
          </a:prstGeom>
        </p:spPr>
      </p:pic>
      <p:pic>
        <p:nvPicPr>
          <p:cNvPr id="11" name="Graphic 10" descr="Users outline">
            <a:extLst>
              <a:ext uri="{FF2B5EF4-FFF2-40B4-BE49-F238E27FC236}">
                <a16:creationId xmlns:a16="http://schemas.microsoft.com/office/drawing/2014/main" id="{B29A406F-B97B-4AFA-804C-F01F5F12F3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78047" y="3610363"/>
            <a:ext cx="1665105" cy="1665105"/>
          </a:xfrm>
          <a:prstGeom prst="rect">
            <a:avLst/>
          </a:prstGeom>
        </p:spPr>
      </p:pic>
      <p:pic>
        <p:nvPicPr>
          <p:cNvPr id="13" name="Graphic 12" descr="Badge Question Mark with solid fill">
            <a:extLst>
              <a:ext uri="{FF2B5EF4-FFF2-40B4-BE49-F238E27FC236}">
                <a16:creationId xmlns:a16="http://schemas.microsoft.com/office/drawing/2014/main" id="{D9632489-A2AF-45FE-960B-E243BD5411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43152" y="2316774"/>
            <a:ext cx="1861725" cy="1861725"/>
          </a:xfrm>
          <a:prstGeom prst="rect">
            <a:avLst/>
          </a:prstGeom>
        </p:spPr>
      </p:pic>
      <p:pic>
        <p:nvPicPr>
          <p:cNvPr id="15" name="Graphic 14" descr="Checklist outline">
            <a:extLst>
              <a:ext uri="{FF2B5EF4-FFF2-40B4-BE49-F238E27FC236}">
                <a16:creationId xmlns:a16="http://schemas.microsoft.com/office/drawing/2014/main" id="{9E05EB82-E9F3-451D-AE92-65A8C02D8A8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53945" y="4824737"/>
            <a:ext cx="1590206" cy="1590206"/>
          </a:xfrm>
          <a:prstGeom prst="rect">
            <a:avLst/>
          </a:prstGeom>
        </p:spPr>
      </p:pic>
    </p:spTree>
    <p:extLst>
      <p:ext uri="{BB962C8B-B14F-4D97-AF65-F5344CB8AC3E}">
        <p14:creationId xmlns:p14="http://schemas.microsoft.com/office/powerpoint/2010/main" val="1229836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43358C4-6231-4DD7-81B6-D5ED756A06F7}"/>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DD5A544F-8962-4504-9C42-135D35398755}"/>
              </a:ext>
            </a:extLst>
          </p:cNvPr>
          <p:cNvSpPr>
            <a:spLocks noGrp="1"/>
          </p:cNvSpPr>
          <p:nvPr>
            <p:ph type="sldNum" sz="quarter" idx="12"/>
          </p:nvPr>
        </p:nvSpPr>
        <p:spPr/>
        <p:txBody>
          <a:bodyPr/>
          <a:lstStyle/>
          <a:p>
            <a:fld id="{B2435F93-213D-453B-9EAB-145FC62E2F9E}" type="slidenum">
              <a:rPr lang="en-GB" smtClean="0"/>
              <a:t>4</a:t>
            </a:fld>
            <a:endParaRPr lang="en-GB" dirty="0"/>
          </a:p>
        </p:txBody>
      </p:sp>
      <p:sp>
        <p:nvSpPr>
          <p:cNvPr id="4" name="TextBox 3">
            <a:extLst>
              <a:ext uri="{FF2B5EF4-FFF2-40B4-BE49-F238E27FC236}">
                <a16:creationId xmlns:a16="http://schemas.microsoft.com/office/drawing/2014/main" id="{6C4EB1C7-443F-41F0-93C5-32FE7C43C3B8}"/>
              </a:ext>
            </a:extLst>
          </p:cNvPr>
          <p:cNvSpPr txBox="1"/>
          <p:nvPr/>
        </p:nvSpPr>
        <p:spPr>
          <a:xfrm>
            <a:off x="350043" y="994508"/>
            <a:ext cx="8419597" cy="584775"/>
          </a:xfrm>
          <a:prstGeom prst="rect">
            <a:avLst/>
          </a:prstGeom>
          <a:noFill/>
        </p:spPr>
        <p:txBody>
          <a:bodyPr wrap="square" rtlCol="0">
            <a:spAutoFit/>
          </a:bodyPr>
          <a:lstStyle/>
          <a:p>
            <a:r>
              <a:rPr lang="en-GB" sz="3200" b="1" dirty="0"/>
              <a:t>Running benefit workshops – When?</a:t>
            </a:r>
          </a:p>
        </p:txBody>
      </p:sp>
      <p:cxnSp>
        <p:nvCxnSpPr>
          <p:cNvPr id="11" name="Straight Connector 10">
            <a:extLst>
              <a:ext uri="{FF2B5EF4-FFF2-40B4-BE49-F238E27FC236}">
                <a16:creationId xmlns:a16="http://schemas.microsoft.com/office/drawing/2014/main" id="{230F857D-813A-4274-8ABE-CEC0DD50F99E}"/>
              </a:ext>
            </a:extLst>
          </p:cNvPr>
          <p:cNvCxnSpPr/>
          <p:nvPr/>
        </p:nvCxnSpPr>
        <p:spPr>
          <a:xfrm>
            <a:off x="609600" y="2997780"/>
            <a:ext cx="108906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tar: 5 Points 11">
            <a:extLst>
              <a:ext uri="{FF2B5EF4-FFF2-40B4-BE49-F238E27FC236}">
                <a16:creationId xmlns:a16="http://schemas.microsoft.com/office/drawing/2014/main" id="{6E4A1CEA-0785-419B-9F4E-B1BD6BEC7A70}"/>
              </a:ext>
            </a:extLst>
          </p:cNvPr>
          <p:cNvSpPr/>
          <p:nvPr/>
        </p:nvSpPr>
        <p:spPr>
          <a:xfrm>
            <a:off x="2869487" y="2856796"/>
            <a:ext cx="297951" cy="277396"/>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tar: 5 Points 12">
            <a:extLst>
              <a:ext uri="{FF2B5EF4-FFF2-40B4-BE49-F238E27FC236}">
                <a16:creationId xmlns:a16="http://schemas.microsoft.com/office/drawing/2014/main" id="{C3F6DE16-C104-4C89-B33A-B146DDBBFE7E}"/>
              </a:ext>
            </a:extLst>
          </p:cNvPr>
          <p:cNvSpPr/>
          <p:nvPr/>
        </p:nvSpPr>
        <p:spPr>
          <a:xfrm>
            <a:off x="5465422" y="2856796"/>
            <a:ext cx="297951" cy="277396"/>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tar: 5 Points 13">
            <a:extLst>
              <a:ext uri="{FF2B5EF4-FFF2-40B4-BE49-F238E27FC236}">
                <a16:creationId xmlns:a16="http://schemas.microsoft.com/office/drawing/2014/main" id="{F45AAC08-9AB0-4DF7-A646-53F1BAA0CB1A}"/>
              </a:ext>
            </a:extLst>
          </p:cNvPr>
          <p:cNvSpPr/>
          <p:nvPr/>
        </p:nvSpPr>
        <p:spPr>
          <a:xfrm>
            <a:off x="8161963" y="2847093"/>
            <a:ext cx="297951" cy="277396"/>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tar: 5 Points 14">
            <a:extLst>
              <a:ext uri="{FF2B5EF4-FFF2-40B4-BE49-F238E27FC236}">
                <a16:creationId xmlns:a16="http://schemas.microsoft.com/office/drawing/2014/main" id="{E42F79CB-4750-4F0E-B36D-253031FF5BA0}"/>
              </a:ext>
            </a:extLst>
          </p:cNvPr>
          <p:cNvSpPr/>
          <p:nvPr/>
        </p:nvSpPr>
        <p:spPr>
          <a:xfrm>
            <a:off x="11055849" y="2879630"/>
            <a:ext cx="297951" cy="277396"/>
          </a:xfrm>
          <a:prstGeom prst="star5">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6" name="Diagram 15">
            <a:extLst>
              <a:ext uri="{FF2B5EF4-FFF2-40B4-BE49-F238E27FC236}">
                <a16:creationId xmlns:a16="http://schemas.microsoft.com/office/drawing/2014/main" id="{F066EA81-513B-47C7-8955-2BB71134BAF8}"/>
              </a:ext>
            </a:extLst>
          </p:cNvPr>
          <p:cNvGraphicFramePr/>
          <p:nvPr>
            <p:extLst>
              <p:ext uri="{D42A27DB-BD31-4B8C-83A1-F6EECF244321}">
                <p14:modId xmlns:p14="http://schemas.microsoft.com/office/powerpoint/2010/main" val="1950697071"/>
              </p:ext>
            </p:extLst>
          </p:nvPr>
        </p:nvGraphicFramePr>
        <p:xfrm>
          <a:off x="482599" y="1417180"/>
          <a:ext cx="10890607" cy="1669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TextBox 20">
            <a:extLst>
              <a:ext uri="{FF2B5EF4-FFF2-40B4-BE49-F238E27FC236}">
                <a16:creationId xmlns:a16="http://schemas.microsoft.com/office/drawing/2014/main" id="{765A5E32-EC44-43EA-A9BC-556DA4FC9DF6}"/>
              </a:ext>
            </a:extLst>
          </p:cNvPr>
          <p:cNvSpPr txBox="1"/>
          <p:nvPr/>
        </p:nvSpPr>
        <p:spPr>
          <a:xfrm>
            <a:off x="2807843" y="3204402"/>
            <a:ext cx="369332" cy="2730082"/>
          </a:xfrm>
          <a:prstGeom prst="rect">
            <a:avLst/>
          </a:prstGeom>
          <a:solidFill>
            <a:srgbClr val="FFFF00"/>
          </a:solidFill>
          <a:ln>
            <a:solidFill>
              <a:schemeClr val="tx1"/>
            </a:solidFill>
          </a:ln>
        </p:spPr>
        <p:txBody>
          <a:bodyPr vert="vert270" wrap="square" rtlCol="0">
            <a:spAutoFit/>
          </a:bodyPr>
          <a:lstStyle/>
          <a:p>
            <a:pPr algn="ctr"/>
            <a:r>
              <a:rPr lang="en-GB" sz="1200" dirty="0"/>
              <a:t>Gateway 2 – Outline Business Case</a:t>
            </a:r>
          </a:p>
        </p:txBody>
      </p:sp>
      <p:sp>
        <p:nvSpPr>
          <p:cNvPr id="22" name="TextBox 21">
            <a:extLst>
              <a:ext uri="{FF2B5EF4-FFF2-40B4-BE49-F238E27FC236}">
                <a16:creationId xmlns:a16="http://schemas.microsoft.com/office/drawing/2014/main" id="{7B3BFEB7-F7A0-472E-A7DD-CB41619318B7}"/>
              </a:ext>
            </a:extLst>
          </p:cNvPr>
          <p:cNvSpPr txBox="1"/>
          <p:nvPr/>
        </p:nvSpPr>
        <p:spPr>
          <a:xfrm>
            <a:off x="5404314" y="3236940"/>
            <a:ext cx="369332" cy="2651301"/>
          </a:xfrm>
          <a:prstGeom prst="rect">
            <a:avLst/>
          </a:prstGeom>
          <a:solidFill>
            <a:srgbClr val="92D050"/>
          </a:solidFill>
          <a:ln>
            <a:solidFill>
              <a:schemeClr val="tx1"/>
            </a:solidFill>
          </a:ln>
        </p:spPr>
        <p:txBody>
          <a:bodyPr vert="vert270" wrap="square" rtlCol="0">
            <a:spAutoFit/>
          </a:bodyPr>
          <a:lstStyle/>
          <a:p>
            <a:pPr algn="ctr"/>
            <a:r>
              <a:rPr lang="en-GB" sz="1200" dirty="0"/>
              <a:t>Gateway 3 – Full Business Case</a:t>
            </a:r>
          </a:p>
        </p:txBody>
      </p:sp>
      <p:sp>
        <p:nvSpPr>
          <p:cNvPr id="23" name="TextBox 22">
            <a:extLst>
              <a:ext uri="{FF2B5EF4-FFF2-40B4-BE49-F238E27FC236}">
                <a16:creationId xmlns:a16="http://schemas.microsoft.com/office/drawing/2014/main" id="{2F8907D8-78B4-46B3-A1C4-867714671319}"/>
              </a:ext>
            </a:extLst>
          </p:cNvPr>
          <p:cNvSpPr txBox="1"/>
          <p:nvPr/>
        </p:nvSpPr>
        <p:spPr>
          <a:xfrm>
            <a:off x="8105557" y="3204402"/>
            <a:ext cx="369332" cy="2709843"/>
          </a:xfrm>
          <a:prstGeom prst="rect">
            <a:avLst/>
          </a:prstGeom>
          <a:solidFill>
            <a:srgbClr val="00B0F0"/>
          </a:solidFill>
          <a:ln>
            <a:solidFill>
              <a:schemeClr val="tx1"/>
            </a:solidFill>
          </a:ln>
        </p:spPr>
        <p:txBody>
          <a:bodyPr vert="vert270" wrap="square" rtlCol="0">
            <a:spAutoFit/>
          </a:bodyPr>
          <a:lstStyle/>
          <a:p>
            <a:pPr algn="ctr"/>
            <a:r>
              <a:rPr lang="en-GB" sz="1200" dirty="0"/>
              <a:t>Gateway 4 – Pre-implementation approval</a:t>
            </a:r>
          </a:p>
        </p:txBody>
      </p:sp>
      <p:sp>
        <p:nvSpPr>
          <p:cNvPr id="24" name="TextBox 23">
            <a:extLst>
              <a:ext uri="{FF2B5EF4-FFF2-40B4-BE49-F238E27FC236}">
                <a16:creationId xmlns:a16="http://schemas.microsoft.com/office/drawing/2014/main" id="{DCADFCE8-13CB-43CB-B91B-C8FD011A7AC2}"/>
              </a:ext>
            </a:extLst>
          </p:cNvPr>
          <p:cNvSpPr txBox="1"/>
          <p:nvPr/>
        </p:nvSpPr>
        <p:spPr>
          <a:xfrm>
            <a:off x="11011533" y="3204402"/>
            <a:ext cx="369332" cy="2683839"/>
          </a:xfrm>
          <a:prstGeom prst="rect">
            <a:avLst/>
          </a:prstGeom>
          <a:solidFill>
            <a:srgbClr val="002060"/>
          </a:solidFill>
          <a:ln>
            <a:solidFill>
              <a:schemeClr val="tx1"/>
            </a:solidFill>
          </a:ln>
        </p:spPr>
        <p:txBody>
          <a:bodyPr vert="vert270" wrap="square" rtlCol="0">
            <a:spAutoFit/>
          </a:bodyPr>
          <a:lstStyle/>
          <a:p>
            <a:pPr algn="ctr"/>
            <a:r>
              <a:rPr lang="en-GB" sz="1200" dirty="0">
                <a:solidFill>
                  <a:schemeClr val="bg1"/>
                </a:solidFill>
              </a:rPr>
              <a:t>Gateway 5 – Initiative &amp; Benefit Review</a:t>
            </a:r>
          </a:p>
        </p:txBody>
      </p:sp>
      <p:sp>
        <p:nvSpPr>
          <p:cNvPr id="25" name="TextBox 24">
            <a:extLst>
              <a:ext uri="{FF2B5EF4-FFF2-40B4-BE49-F238E27FC236}">
                <a16:creationId xmlns:a16="http://schemas.microsoft.com/office/drawing/2014/main" id="{58E1703E-1272-485C-92E4-6039A2DB9FBB}"/>
              </a:ext>
            </a:extLst>
          </p:cNvPr>
          <p:cNvSpPr txBox="1"/>
          <p:nvPr/>
        </p:nvSpPr>
        <p:spPr>
          <a:xfrm>
            <a:off x="291567" y="3354675"/>
            <a:ext cx="1294830" cy="954107"/>
          </a:xfrm>
          <a:prstGeom prst="rect">
            <a:avLst/>
          </a:prstGeom>
          <a:noFill/>
          <a:ln>
            <a:solidFill>
              <a:schemeClr val="tx1"/>
            </a:solidFill>
          </a:ln>
        </p:spPr>
        <p:txBody>
          <a:bodyPr wrap="square" rtlCol="0">
            <a:spAutoFit/>
          </a:bodyPr>
          <a:lstStyle/>
          <a:p>
            <a:pPr algn="ctr"/>
            <a:r>
              <a:rPr lang="en-GB" sz="1400" b="1" dirty="0"/>
              <a:t>Run initial workshop with key stakeholders </a:t>
            </a:r>
          </a:p>
        </p:txBody>
      </p:sp>
      <p:sp>
        <p:nvSpPr>
          <p:cNvPr id="26" name="TextBox 25">
            <a:extLst>
              <a:ext uri="{FF2B5EF4-FFF2-40B4-BE49-F238E27FC236}">
                <a16:creationId xmlns:a16="http://schemas.microsoft.com/office/drawing/2014/main" id="{DD36A5A9-5646-4784-BEC5-99995C25785B}"/>
              </a:ext>
            </a:extLst>
          </p:cNvPr>
          <p:cNvSpPr txBox="1"/>
          <p:nvPr/>
        </p:nvSpPr>
        <p:spPr>
          <a:xfrm>
            <a:off x="1367999" y="5399977"/>
            <a:ext cx="1294830" cy="523220"/>
          </a:xfrm>
          <a:prstGeom prst="rect">
            <a:avLst/>
          </a:prstGeom>
          <a:noFill/>
          <a:ln>
            <a:solidFill>
              <a:schemeClr val="tx1"/>
            </a:solidFill>
          </a:ln>
        </p:spPr>
        <p:txBody>
          <a:bodyPr wrap="square" rtlCol="0">
            <a:spAutoFit/>
          </a:bodyPr>
          <a:lstStyle/>
          <a:p>
            <a:pPr algn="ctr"/>
            <a:r>
              <a:rPr lang="en-GB" sz="1400" dirty="0"/>
              <a:t>Validate information</a:t>
            </a:r>
          </a:p>
        </p:txBody>
      </p:sp>
      <p:cxnSp>
        <p:nvCxnSpPr>
          <p:cNvPr id="28" name="Connector: Elbow 27">
            <a:extLst>
              <a:ext uri="{FF2B5EF4-FFF2-40B4-BE49-F238E27FC236}">
                <a16:creationId xmlns:a16="http://schemas.microsoft.com/office/drawing/2014/main" id="{DFFF5E7E-F01B-4E45-92E2-54EE63C73BE2}"/>
              </a:ext>
            </a:extLst>
          </p:cNvPr>
          <p:cNvCxnSpPr>
            <a:cxnSpLocks/>
            <a:stCxn id="25" idx="3"/>
            <a:endCxn id="26" idx="0"/>
          </p:cNvCxnSpPr>
          <p:nvPr/>
        </p:nvCxnSpPr>
        <p:spPr>
          <a:xfrm>
            <a:off x="1586397" y="3831729"/>
            <a:ext cx="429017" cy="1568248"/>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860547B3-511E-4F38-852B-6FDF894D2BF4}"/>
              </a:ext>
            </a:extLst>
          </p:cNvPr>
          <p:cNvSpPr txBox="1"/>
          <p:nvPr/>
        </p:nvSpPr>
        <p:spPr>
          <a:xfrm>
            <a:off x="4224460" y="5370882"/>
            <a:ext cx="1078242" cy="523220"/>
          </a:xfrm>
          <a:prstGeom prst="rect">
            <a:avLst/>
          </a:prstGeom>
          <a:noFill/>
          <a:ln>
            <a:solidFill>
              <a:schemeClr val="tx1"/>
            </a:solidFill>
          </a:ln>
        </p:spPr>
        <p:txBody>
          <a:bodyPr wrap="square" rtlCol="0">
            <a:spAutoFit/>
          </a:bodyPr>
          <a:lstStyle/>
          <a:p>
            <a:pPr algn="ctr"/>
            <a:r>
              <a:rPr lang="en-GB" sz="1400" dirty="0"/>
              <a:t>Finalise information</a:t>
            </a:r>
          </a:p>
        </p:txBody>
      </p:sp>
      <p:sp>
        <p:nvSpPr>
          <p:cNvPr id="30" name="TextBox 29">
            <a:extLst>
              <a:ext uri="{FF2B5EF4-FFF2-40B4-BE49-F238E27FC236}">
                <a16:creationId xmlns:a16="http://schemas.microsoft.com/office/drawing/2014/main" id="{D76ED2A5-6F66-4335-8031-9ABD5D0E80E8}"/>
              </a:ext>
            </a:extLst>
          </p:cNvPr>
          <p:cNvSpPr txBox="1"/>
          <p:nvPr/>
        </p:nvSpPr>
        <p:spPr>
          <a:xfrm>
            <a:off x="3303806" y="3330625"/>
            <a:ext cx="1281466" cy="954107"/>
          </a:xfrm>
          <a:prstGeom prst="rect">
            <a:avLst/>
          </a:prstGeom>
          <a:noFill/>
          <a:ln>
            <a:solidFill>
              <a:schemeClr val="tx1"/>
            </a:solidFill>
          </a:ln>
        </p:spPr>
        <p:txBody>
          <a:bodyPr wrap="square" rtlCol="0">
            <a:spAutoFit/>
          </a:bodyPr>
          <a:lstStyle/>
          <a:p>
            <a:pPr algn="ctr"/>
            <a:r>
              <a:rPr lang="en-GB" sz="1400" b="1" dirty="0"/>
              <a:t>Confirm and update benefits with stakeholders</a:t>
            </a:r>
          </a:p>
        </p:txBody>
      </p:sp>
      <p:cxnSp>
        <p:nvCxnSpPr>
          <p:cNvPr id="33" name="Connector: Elbow 32">
            <a:extLst>
              <a:ext uri="{FF2B5EF4-FFF2-40B4-BE49-F238E27FC236}">
                <a16:creationId xmlns:a16="http://schemas.microsoft.com/office/drawing/2014/main" id="{898AF678-0233-4D68-B44F-39867965ACE6}"/>
              </a:ext>
            </a:extLst>
          </p:cNvPr>
          <p:cNvCxnSpPr>
            <a:cxnSpLocks/>
            <a:stCxn id="30" idx="3"/>
            <a:endCxn id="29" idx="0"/>
          </p:cNvCxnSpPr>
          <p:nvPr/>
        </p:nvCxnSpPr>
        <p:spPr>
          <a:xfrm>
            <a:off x="4585272" y="3807679"/>
            <a:ext cx="178309" cy="1563203"/>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89E1DDFB-36ED-4422-B650-C8717B75FF33}"/>
              </a:ext>
            </a:extLst>
          </p:cNvPr>
          <p:cNvCxnSpPr>
            <a:cxnSpLocks/>
            <a:stCxn id="26" idx="2"/>
            <a:endCxn id="21" idx="2"/>
          </p:cNvCxnSpPr>
          <p:nvPr/>
        </p:nvCxnSpPr>
        <p:spPr>
          <a:xfrm rot="16200000" flipH="1">
            <a:off x="2498318" y="5440292"/>
            <a:ext cx="11287" cy="977095"/>
          </a:xfrm>
          <a:prstGeom prst="bentConnector3">
            <a:avLst>
              <a:gd name="adj1" fmla="val 2125339"/>
            </a:avLst>
          </a:prstGeom>
          <a:ln>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929114B7-756E-42F0-9E97-A1E9F84CF2BA}"/>
              </a:ext>
            </a:extLst>
          </p:cNvPr>
          <p:cNvCxnSpPr>
            <a:cxnSpLocks/>
            <a:stCxn id="21" idx="3"/>
            <a:endCxn id="30" idx="2"/>
          </p:cNvCxnSpPr>
          <p:nvPr/>
        </p:nvCxnSpPr>
        <p:spPr>
          <a:xfrm flipV="1">
            <a:off x="3177175" y="4284732"/>
            <a:ext cx="767364" cy="284711"/>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7" name="Connector: Elbow 46">
            <a:extLst>
              <a:ext uri="{FF2B5EF4-FFF2-40B4-BE49-F238E27FC236}">
                <a16:creationId xmlns:a16="http://schemas.microsoft.com/office/drawing/2014/main" id="{F696F058-84F9-4697-BE7E-12D6D7F45F8F}"/>
              </a:ext>
            </a:extLst>
          </p:cNvPr>
          <p:cNvCxnSpPr>
            <a:cxnSpLocks/>
            <a:stCxn id="29" idx="2"/>
            <a:endCxn id="22" idx="2"/>
          </p:cNvCxnSpPr>
          <p:nvPr/>
        </p:nvCxnSpPr>
        <p:spPr>
          <a:xfrm rot="5400000" flipH="1" flipV="1">
            <a:off x="5173349" y="5478472"/>
            <a:ext cx="5861" cy="825399"/>
          </a:xfrm>
          <a:prstGeom prst="bentConnector3">
            <a:avLst>
              <a:gd name="adj1" fmla="val -3900358"/>
            </a:avLst>
          </a:prstGeom>
          <a:ln>
            <a:tailEnd type="triangle"/>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DAD1F379-42BC-42A0-9AEE-F617123BCC87}"/>
              </a:ext>
            </a:extLst>
          </p:cNvPr>
          <p:cNvSpPr txBox="1"/>
          <p:nvPr/>
        </p:nvSpPr>
        <p:spPr>
          <a:xfrm>
            <a:off x="5943496" y="3351425"/>
            <a:ext cx="975195" cy="954107"/>
          </a:xfrm>
          <a:prstGeom prst="rect">
            <a:avLst/>
          </a:prstGeom>
          <a:noFill/>
          <a:ln>
            <a:solidFill>
              <a:schemeClr val="tx1"/>
            </a:solidFill>
          </a:ln>
        </p:spPr>
        <p:txBody>
          <a:bodyPr wrap="square" rtlCol="0">
            <a:spAutoFit/>
          </a:bodyPr>
          <a:lstStyle/>
          <a:p>
            <a:pPr algn="ctr"/>
            <a:r>
              <a:rPr lang="en-GB" sz="1400" b="1" dirty="0"/>
              <a:t>Identify any emergent benefits </a:t>
            </a:r>
          </a:p>
        </p:txBody>
      </p:sp>
      <p:sp>
        <p:nvSpPr>
          <p:cNvPr id="51" name="TextBox 50">
            <a:extLst>
              <a:ext uri="{FF2B5EF4-FFF2-40B4-BE49-F238E27FC236}">
                <a16:creationId xmlns:a16="http://schemas.microsoft.com/office/drawing/2014/main" id="{56FAE30A-ADD8-4039-8EB7-BEC0820E05D5}"/>
              </a:ext>
            </a:extLst>
          </p:cNvPr>
          <p:cNvSpPr txBox="1"/>
          <p:nvPr/>
        </p:nvSpPr>
        <p:spPr>
          <a:xfrm>
            <a:off x="6857464" y="5399724"/>
            <a:ext cx="1078242" cy="523220"/>
          </a:xfrm>
          <a:prstGeom prst="rect">
            <a:avLst/>
          </a:prstGeom>
          <a:noFill/>
          <a:ln>
            <a:solidFill>
              <a:schemeClr val="tx1"/>
            </a:solidFill>
          </a:ln>
        </p:spPr>
        <p:txBody>
          <a:bodyPr wrap="square" rtlCol="0">
            <a:spAutoFit/>
          </a:bodyPr>
          <a:lstStyle/>
          <a:p>
            <a:pPr algn="ctr"/>
            <a:r>
              <a:rPr lang="en-GB" sz="1400" dirty="0"/>
              <a:t>Collect baselines</a:t>
            </a:r>
          </a:p>
        </p:txBody>
      </p:sp>
      <p:cxnSp>
        <p:nvCxnSpPr>
          <p:cNvPr id="53" name="Connector: Elbow 52">
            <a:extLst>
              <a:ext uri="{FF2B5EF4-FFF2-40B4-BE49-F238E27FC236}">
                <a16:creationId xmlns:a16="http://schemas.microsoft.com/office/drawing/2014/main" id="{A461B24B-E19F-4063-B876-C8A859D09696}"/>
              </a:ext>
            </a:extLst>
          </p:cNvPr>
          <p:cNvCxnSpPr>
            <a:cxnSpLocks/>
            <a:stCxn id="22" idx="3"/>
            <a:endCxn id="48" idx="2"/>
          </p:cNvCxnSpPr>
          <p:nvPr/>
        </p:nvCxnSpPr>
        <p:spPr>
          <a:xfrm flipV="1">
            <a:off x="5773646" y="4305532"/>
            <a:ext cx="657448" cy="257059"/>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B32823A-845C-4D65-9F6A-656C54937EE5}"/>
              </a:ext>
            </a:extLst>
          </p:cNvPr>
          <p:cNvCxnSpPr>
            <a:cxnSpLocks/>
            <a:stCxn id="48" idx="3"/>
            <a:endCxn id="51" idx="0"/>
          </p:cNvCxnSpPr>
          <p:nvPr/>
        </p:nvCxnSpPr>
        <p:spPr>
          <a:xfrm>
            <a:off x="6918691" y="3828479"/>
            <a:ext cx="477894" cy="157124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57" name="Connector: Elbow 56">
            <a:extLst>
              <a:ext uri="{FF2B5EF4-FFF2-40B4-BE49-F238E27FC236}">
                <a16:creationId xmlns:a16="http://schemas.microsoft.com/office/drawing/2014/main" id="{496DD773-7B4B-4C9D-AC2A-E8DE54F0DD4F}"/>
              </a:ext>
            </a:extLst>
          </p:cNvPr>
          <p:cNvCxnSpPr>
            <a:cxnSpLocks/>
            <a:stCxn id="51" idx="2"/>
            <a:endCxn id="23" idx="2"/>
          </p:cNvCxnSpPr>
          <p:nvPr/>
        </p:nvCxnSpPr>
        <p:spPr>
          <a:xfrm rot="5400000" flipH="1" flipV="1">
            <a:off x="7839054" y="5471776"/>
            <a:ext cx="8699" cy="893638"/>
          </a:xfrm>
          <a:prstGeom prst="bentConnector3">
            <a:avLst>
              <a:gd name="adj1" fmla="val -2627888"/>
            </a:avLst>
          </a:prstGeom>
          <a:ln>
            <a:tailEnd type="triangle"/>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2294F0EB-87C7-4782-B2D7-1028D73A6BCC}"/>
              </a:ext>
            </a:extLst>
          </p:cNvPr>
          <p:cNvSpPr txBox="1"/>
          <p:nvPr/>
        </p:nvSpPr>
        <p:spPr>
          <a:xfrm>
            <a:off x="8644740" y="3459147"/>
            <a:ext cx="1330714" cy="738664"/>
          </a:xfrm>
          <a:prstGeom prst="rect">
            <a:avLst/>
          </a:prstGeom>
          <a:noFill/>
          <a:ln>
            <a:solidFill>
              <a:schemeClr val="tx1"/>
            </a:solidFill>
          </a:ln>
        </p:spPr>
        <p:txBody>
          <a:bodyPr wrap="square" rtlCol="0">
            <a:spAutoFit/>
          </a:bodyPr>
          <a:lstStyle/>
          <a:p>
            <a:pPr algn="ctr"/>
            <a:r>
              <a:rPr lang="en-GB" sz="1400" b="1" dirty="0"/>
              <a:t>Ensure benefits are on track to be realised</a:t>
            </a:r>
          </a:p>
        </p:txBody>
      </p:sp>
      <p:sp>
        <p:nvSpPr>
          <p:cNvPr id="61" name="TextBox 60">
            <a:extLst>
              <a:ext uri="{FF2B5EF4-FFF2-40B4-BE49-F238E27FC236}">
                <a16:creationId xmlns:a16="http://schemas.microsoft.com/office/drawing/2014/main" id="{4090D764-2BE9-481B-AD1A-B62BBAE790C6}"/>
              </a:ext>
            </a:extLst>
          </p:cNvPr>
          <p:cNvSpPr txBox="1"/>
          <p:nvPr/>
        </p:nvSpPr>
        <p:spPr>
          <a:xfrm>
            <a:off x="9730067" y="5440820"/>
            <a:ext cx="1078242" cy="523220"/>
          </a:xfrm>
          <a:prstGeom prst="rect">
            <a:avLst/>
          </a:prstGeom>
          <a:noFill/>
          <a:ln>
            <a:solidFill>
              <a:schemeClr val="tx1"/>
            </a:solidFill>
          </a:ln>
        </p:spPr>
        <p:txBody>
          <a:bodyPr wrap="square" rtlCol="0">
            <a:spAutoFit/>
          </a:bodyPr>
          <a:lstStyle/>
          <a:p>
            <a:pPr algn="ctr"/>
            <a:r>
              <a:rPr lang="en-GB" sz="1400" dirty="0"/>
              <a:t>Handover to BAU</a:t>
            </a:r>
          </a:p>
        </p:txBody>
      </p:sp>
      <p:cxnSp>
        <p:nvCxnSpPr>
          <p:cNvPr id="63" name="Connector: Elbow 62">
            <a:extLst>
              <a:ext uri="{FF2B5EF4-FFF2-40B4-BE49-F238E27FC236}">
                <a16:creationId xmlns:a16="http://schemas.microsoft.com/office/drawing/2014/main" id="{FA145748-BE2F-40A8-B327-BA884B5A6002}"/>
              </a:ext>
            </a:extLst>
          </p:cNvPr>
          <p:cNvCxnSpPr>
            <a:cxnSpLocks/>
            <a:stCxn id="23" idx="3"/>
            <a:endCxn id="60" idx="2"/>
          </p:cNvCxnSpPr>
          <p:nvPr/>
        </p:nvCxnSpPr>
        <p:spPr>
          <a:xfrm flipV="1">
            <a:off x="8474889" y="4197811"/>
            <a:ext cx="835208" cy="361513"/>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71" name="Connector: Elbow 70">
            <a:extLst>
              <a:ext uri="{FF2B5EF4-FFF2-40B4-BE49-F238E27FC236}">
                <a16:creationId xmlns:a16="http://schemas.microsoft.com/office/drawing/2014/main" id="{1ABA5237-1D45-4368-9918-52356E1456E6}"/>
              </a:ext>
            </a:extLst>
          </p:cNvPr>
          <p:cNvCxnSpPr>
            <a:cxnSpLocks/>
            <a:stCxn id="60" idx="3"/>
            <a:endCxn id="61" idx="0"/>
          </p:cNvCxnSpPr>
          <p:nvPr/>
        </p:nvCxnSpPr>
        <p:spPr>
          <a:xfrm>
            <a:off x="9975454" y="3828479"/>
            <a:ext cx="293734" cy="1612341"/>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73" name="Connector: Elbow 72">
            <a:extLst>
              <a:ext uri="{FF2B5EF4-FFF2-40B4-BE49-F238E27FC236}">
                <a16:creationId xmlns:a16="http://schemas.microsoft.com/office/drawing/2014/main" id="{533C4AF8-CDFB-477B-8428-03BADEDA1A64}"/>
              </a:ext>
            </a:extLst>
          </p:cNvPr>
          <p:cNvCxnSpPr>
            <a:cxnSpLocks/>
            <a:stCxn id="61" idx="2"/>
            <a:endCxn id="24" idx="2"/>
          </p:cNvCxnSpPr>
          <p:nvPr/>
        </p:nvCxnSpPr>
        <p:spPr>
          <a:xfrm rot="5400000" flipH="1" flipV="1">
            <a:off x="10694793" y="5462635"/>
            <a:ext cx="75799" cy="927011"/>
          </a:xfrm>
          <a:prstGeom prst="bentConnector3">
            <a:avLst>
              <a:gd name="adj1" fmla="val -301587"/>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62824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011563" y="628774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black">
                    <a:tint val="75000"/>
                  </a:prstClr>
                </a:solidFill>
                <a:effectLst/>
                <a:uLnTx/>
                <a:uFillTx/>
                <a:latin typeface="Calibri" panose="020F0502020204030204"/>
                <a:ea typeface="+mn-ea"/>
                <a:cs typeface="+mn-cs"/>
              </a:rPr>
              <a:t>Knowledge drop In 29.09.22</a:t>
            </a:r>
            <a:endParaRPr kumimoji="0" lang="en-GB"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9377494" y="645456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D33D7E9-C4E2-4897-A0BB-BDDA820A2684}"/>
              </a:ext>
            </a:extLst>
          </p:cNvPr>
          <p:cNvSpPr txBox="1">
            <a:spLocks/>
          </p:cNvSpPr>
          <p:nvPr/>
        </p:nvSpPr>
        <p:spPr>
          <a:xfrm>
            <a:off x="129855" y="38100"/>
            <a:ext cx="11932289" cy="101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800" b="1" dirty="0">
              <a:solidFill>
                <a:prstClr val="black"/>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8FD769A-3033-406C-88C8-33A46A8C9320}"/>
              </a:ext>
            </a:extLst>
          </p:cNvPr>
          <p:cNvSpPr txBox="1"/>
          <p:nvPr/>
        </p:nvSpPr>
        <p:spPr>
          <a:xfrm>
            <a:off x="428623" y="1798900"/>
            <a:ext cx="11334751" cy="4247317"/>
          </a:xfrm>
          <a:prstGeom prst="rect">
            <a:avLst/>
          </a:prstGeom>
          <a:noFill/>
        </p:spPr>
        <p:txBody>
          <a:bodyPr wrap="square" rtlCol="0">
            <a:spAutoFit/>
          </a:bodyPr>
          <a:lstStyle/>
          <a:p>
            <a:r>
              <a:rPr lang="en-GB" dirty="0"/>
              <a:t>The Benefit Toolkit contains the Benefit Map and the Benefit Log/Realisation Plan, this gives the following information which can be transferred into other documentation as shown on the following pages;</a:t>
            </a:r>
          </a:p>
          <a:p>
            <a:endParaRPr lang="en-GB" dirty="0"/>
          </a:p>
          <a:p>
            <a:pPr marL="285750" indent="-285750">
              <a:buClr>
                <a:srgbClr val="00B050"/>
              </a:buClr>
              <a:buFont typeface="Wingdings" panose="05000000000000000000" pitchFamily="2" charset="2"/>
              <a:buChar char="ü"/>
            </a:pPr>
            <a:r>
              <a:rPr lang="en-GB" b="1" dirty="0"/>
              <a:t>Alignment</a:t>
            </a:r>
            <a:r>
              <a:rPr lang="en-GB" dirty="0"/>
              <a:t> to the University Strategic Goals</a:t>
            </a:r>
          </a:p>
          <a:p>
            <a:pPr>
              <a:buClr>
                <a:srgbClr val="00B050"/>
              </a:buClr>
            </a:pPr>
            <a:endParaRPr lang="en-GB" dirty="0"/>
          </a:p>
          <a:p>
            <a:pPr marL="285750" indent="-285750">
              <a:buClr>
                <a:srgbClr val="00B050"/>
              </a:buClr>
              <a:buFont typeface="Wingdings" panose="05000000000000000000" pitchFamily="2" charset="2"/>
              <a:buChar char="ü"/>
            </a:pPr>
            <a:r>
              <a:rPr lang="en-GB" dirty="0"/>
              <a:t>A list of validated clear </a:t>
            </a:r>
            <a:r>
              <a:rPr lang="en-GB" b="1" dirty="0"/>
              <a:t>measurable</a:t>
            </a:r>
            <a:r>
              <a:rPr lang="en-GB" dirty="0"/>
              <a:t> </a:t>
            </a:r>
            <a:r>
              <a:rPr lang="en-GB" b="1" dirty="0"/>
              <a:t>benefits</a:t>
            </a:r>
            <a:r>
              <a:rPr lang="en-GB" dirty="0"/>
              <a:t> </a:t>
            </a:r>
          </a:p>
          <a:p>
            <a:pPr>
              <a:buClr>
                <a:srgbClr val="00B050"/>
              </a:buClr>
            </a:pPr>
            <a:endParaRPr lang="en-GB" dirty="0"/>
          </a:p>
          <a:p>
            <a:pPr marL="285750" indent="-285750">
              <a:buClr>
                <a:srgbClr val="00B050"/>
              </a:buClr>
              <a:buFont typeface="Wingdings" panose="05000000000000000000" pitchFamily="2" charset="2"/>
              <a:buChar char="ü"/>
            </a:pPr>
            <a:r>
              <a:rPr lang="en-GB" dirty="0"/>
              <a:t>A list of the </a:t>
            </a:r>
            <a:r>
              <a:rPr lang="en-GB" b="1" dirty="0"/>
              <a:t>changes</a:t>
            </a:r>
            <a:r>
              <a:rPr lang="en-GB" dirty="0"/>
              <a:t> required to realise benefits that can be used to inform the project plan and a comms plan</a:t>
            </a:r>
          </a:p>
          <a:p>
            <a:pPr>
              <a:buClr>
                <a:srgbClr val="00B050"/>
              </a:buClr>
            </a:pPr>
            <a:endParaRPr lang="en-GB" dirty="0"/>
          </a:p>
          <a:p>
            <a:pPr marL="285750" indent="-285750">
              <a:buClr>
                <a:srgbClr val="00B050"/>
              </a:buClr>
              <a:buFont typeface="Wingdings" panose="05000000000000000000" pitchFamily="2" charset="2"/>
              <a:buChar char="ü"/>
            </a:pPr>
            <a:r>
              <a:rPr lang="en-GB" dirty="0"/>
              <a:t>A list of </a:t>
            </a:r>
            <a:r>
              <a:rPr lang="en-GB" b="1" dirty="0"/>
              <a:t>deliverables</a:t>
            </a:r>
            <a:r>
              <a:rPr lang="en-GB" dirty="0"/>
              <a:t> that can be included in the project plan</a:t>
            </a:r>
          </a:p>
          <a:p>
            <a:pPr>
              <a:buClr>
                <a:srgbClr val="00B050"/>
              </a:buClr>
            </a:pPr>
            <a:endParaRPr lang="en-GB" dirty="0"/>
          </a:p>
          <a:p>
            <a:pPr marL="285750" indent="-285750">
              <a:buClr>
                <a:srgbClr val="00B050"/>
              </a:buClr>
              <a:buFont typeface="Wingdings" panose="05000000000000000000" pitchFamily="2" charset="2"/>
              <a:buChar char="ü"/>
            </a:pPr>
            <a:r>
              <a:rPr lang="en-GB" dirty="0"/>
              <a:t>The high level </a:t>
            </a:r>
            <a:r>
              <a:rPr lang="en-GB" b="1" dirty="0"/>
              <a:t>objectives</a:t>
            </a:r>
            <a:r>
              <a:rPr lang="en-GB" dirty="0"/>
              <a:t> and scope needed to deliver improvement</a:t>
            </a:r>
          </a:p>
          <a:p>
            <a:pPr>
              <a:buClr>
                <a:srgbClr val="00B050"/>
              </a:buClr>
            </a:pPr>
            <a:endParaRPr lang="en-GB" dirty="0"/>
          </a:p>
          <a:p>
            <a:pPr>
              <a:buClr>
                <a:srgbClr val="00B050"/>
              </a:buClr>
            </a:pPr>
            <a:r>
              <a:rPr lang="en-GB" dirty="0"/>
              <a:t>The following slides show how the information from benefit workshops can be used in other templates</a:t>
            </a:r>
          </a:p>
          <a:p>
            <a:endParaRPr lang="en-GB" dirty="0"/>
          </a:p>
        </p:txBody>
      </p:sp>
      <p:sp>
        <p:nvSpPr>
          <p:cNvPr id="7" name="TextBox 6">
            <a:extLst>
              <a:ext uri="{FF2B5EF4-FFF2-40B4-BE49-F238E27FC236}">
                <a16:creationId xmlns:a16="http://schemas.microsoft.com/office/drawing/2014/main" id="{0587BD27-BD5D-4F8C-8AD7-C40C8715C7C4}"/>
              </a:ext>
            </a:extLst>
          </p:cNvPr>
          <p:cNvSpPr txBox="1"/>
          <p:nvPr/>
        </p:nvSpPr>
        <p:spPr>
          <a:xfrm>
            <a:off x="350043" y="994508"/>
            <a:ext cx="8419597" cy="584775"/>
          </a:xfrm>
          <a:prstGeom prst="rect">
            <a:avLst/>
          </a:prstGeom>
          <a:noFill/>
        </p:spPr>
        <p:txBody>
          <a:bodyPr wrap="square" rtlCol="0">
            <a:spAutoFit/>
          </a:bodyPr>
          <a:lstStyle/>
          <a:p>
            <a:r>
              <a:rPr lang="en-GB" sz="3200" b="1" dirty="0"/>
              <a:t>Running benefit workshops – Why?</a:t>
            </a:r>
          </a:p>
        </p:txBody>
      </p:sp>
    </p:spTree>
    <p:extLst>
      <p:ext uri="{BB962C8B-B14F-4D97-AF65-F5344CB8AC3E}">
        <p14:creationId xmlns:p14="http://schemas.microsoft.com/office/powerpoint/2010/main" val="4065803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AD6477-85ED-469C-959F-077EAB65533A}"/>
              </a:ext>
            </a:extLst>
          </p:cNvPr>
          <p:cNvSpPr txBox="1"/>
          <p:nvPr/>
        </p:nvSpPr>
        <p:spPr>
          <a:xfrm>
            <a:off x="428624" y="2134693"/>
            <a:ext cx="11334751" cy="646331"/>
          </a:xfrm>
          <a:prstGeom prst="rect">
            <a:avLst/>
          </a:prstGeom>
          <a:noFill/>
        </p:spPr>
        <p:txBody>
          <a:bodyPr wrap="square" rtlCol="0">
            <a:spAutoFit/>
          </a:bodyPr>
          <a:lstStyle/>
          <a:p>
            <a:r>
              <a:rPr lang="en-GB" dirty="0"/>
              <a:t>Transfer the objectives from the benefit map into this table and then an X put against the relevant driver to show the strategic fit of the project.</a:t>
            </a:r>
          </a:p>
        </p:txBody>
      </p:sp>
      <p:pic>
        <p:nvPicPr>
          <p:cNvPr id="8" name="Picture 7">
            <a:extLst>
              <a:ext uri="{FF2B5EF4-FFF2-40B4-BE49-F238E27FC236}">
                <a16:creationId xmlns:a16="http://schemas.microsoft.com/office/drawing/2014/main" id="{F06C35D9-83B2-4353-97E6-6520119ED267}"/>
              </a:ext>
            </a:extLst>
          </p:cNvPr>
          <p:cNvPicPr>
            <a:picLocks noChangeAspect="1"/>
          </p:cNvPicPr>
          <p:nvPr/>
        </p:nvPicPr>
        <p:blipFill>
          <a:blip r:embed="rId2"/>
          <a:stretch>
            <a:fillRect/>
          </a:stretch>
        </p:blipFill>
        <p:spPr>
          <a:xfrm>
            <a:off x="2853325" y="3001170"/>
            <a:ext cx="9135904" cy="2862322"/>
          </a:xfrm>
          <a:prstGeom prst="rect">
            <a:avLst/>
          </a:prstGeom>
        </p:spPr>
      </p:pic>
      <p:sp>
        <p:nvSpPr>
          <p:cNvPr id="2" name="Footer Placeholder 1">
            <a:extLst>
              <a:ext uri="{FF2B5EF4-FFF2-40B4-BE49-F238E27FC236}">
                <a16:creationId xmlns:a16="http://schemas.microsoft.com/office/drawing/2014/main" id="{D40229E6-F62E-4DFE-ABDB-C7406C6FF158}"/>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4E3672C1-32B9-46ED-B7C6-334E43721EE4}"/>
              </a:ext>
            </a:extLst>
          </p:cNvPr>
          <p:cNvSpPr>
            <a:spLocks noGrp="1"/>
          </p:cNvSpPr>
          <p:nvPr>
            <p:ph type="sldNum" sz="quarter" idx="12"/>
          </p:nvPr>
        </p:nvSpPr>
        <p:spPr/>
        <p:txBody>
          <a:bodyPr/>
          <a:lstStyle/>
          <a:p>
            <a:fld id="{B2435F93-213D-453B-9EAB-145FC62E2F9E}" type="slidenum">
              <a:rPr lang="en-GB" smtClean="0"/>
              <a:t>6</a:t>
            </a:fld>
            <a:endParaRPr lang="en-GB" dirty="0"/>
          </a:p>
        </p:txBody>
      </p:sp>
      <p:sp>
        <p:nvSpPr>
          <p:cNvPr id="10" name="TextBox 9">
            <a:extLst>
              <a:ext uri="{FF2B5EF4-FFF2-40B4-BE49-F238E27FC236}">
                <a16:creationId xmlns:a16="http://schemas.microsoft.com/office/drawing/2014/main" id="{7E61EA9A-F779-4DEE-BE1E-F72E335AFA31}"/>
              </a:ext>
            </a:extLst>
          </p:cNvPr>
          <p:cNvSpPr txBox="1"/>
          <p:nvPr/>
        </p:nvSpPr>
        <p:spPr>
          <a:xfrm>
            <a:off x="350043" y="1712359"/>
            <a:ext cx="10853025" cy="369332"/>
          </a:xfrm>
          <a:prstGeom prst="rect">
            <a:avLst/>
          </a:prstGeom>
          <a:noFill/>
        </p:spPr>
        <p:txBody>
          <a:bodyPr wrap="square">
            <a:spAutoFit/>
          </a:bodyPr>
          <a:lstStyle/>
          <a:p>
            <a:r>
              <a:rPr lang="en-GB" b="1" dirty="0"/>
              <a:t>Information for the Outline and Full Business Case; Objectives and Alignment to University Strategy</a:t>
            </a:r>
          </a:p>
        </p:txBody>
      </p:sp>
      <p:sp>
        <p:nvSpPr>
          <p:cNvPr id="7" name="TextBox 6">
            <a:extLst>
              <a:ext uri="{FF2B5EF4-FFF2-40B4-BE49-F238E27FC236}">
                <a16:creationId xmlns:a16="http://schemas.microsoft.com/office/drawing/2014/main" id="{84EFE3B3-DF55-4AA1-832B-775B73DF2021}"/>
              </a:ext>
            </a:extLst>
          </p:cNvPr>
          <p:cNvSpPr txBox="1"/>
          <p:nvPr/>
        </p:nvSpPr>
        <p:spPr>
          <a:xfrm>
            <a:off x="350043" y="994508"/>
            <a:ext cx="8419597" cy="584775"/>
          </a:xfrm>
          <a:prstGeom prst="rect">
            <a:avLst/>
          </a:prstGeom>
          <a:noFill/>
        </p:spPr>
        <p:txBody>
          <a:bodyPr wrap="square" rtlCol="0">
            <a:spAutoFit/>
          </a:bodyPr>
          <a:lstStyle/>
          <a:p>
            <a:r>
              <a:rPr lang="en-GB" sz="3200" b="1" dirty="0"/>
              <a:t>Running benefit workshops – Why?</a:t>
            </a:r>
          </a:p>
        </p:txBody>
      </p:sp>
      <p:pic>
        <p:nvPicPr>
          <p:cNvPr id="9" name="Picture 8">
            <a:extLst>
              <a:ext uri="{FF2B5EF4-FFF2-40B4-BE49-F238E27FC236}">
                <a16:creationId xmlns:a16="http://schemas.microsoft.com/office/drawing/2014/main" id="{451F4A1F-F0F8-4D11-B037-7E2D4F6B2954}"/>
              </a:ext>
            </a:extLst>
          </p:cNvPr>
          <p:cNvPicPr>
            <a:picLocks noChangeAspect="1"/>
          </p:cNvPicPr>
          <p:nvPr/>
        </p:nvPicPr>
        <p:blipFill>
          <a:blip r:embed="rId3"/>
          <a:stretch>
            <a:fillRect/>
          </a:stretch>
        </p:blipFill>
        <p:spPr>
          <a:xfrm>
            <a:off x="476339" y="3001170"/>
            <a:ext cx="1747030" cy="2862322"/>
          </a:xfrm>
          <a:prstGeom prst="rect">
            <a:avLst/>
          </a:prstGeom>
        </p:spPr>
      </p:pic>
      <p:sp>
        <p:nvSpPr>
          <p:cNvPr id="11" name="Arrow: Right 10">
            <a:extLst>
              <a:ext uri="{FF2B5EF4-FFF2-40B4-BE49-F238E27FC236}">
                <a16:creationId xmlns:a16="http://schemas.microsoft.com/office/drawing/2014/main" id="{60B3DF02-73D4-4AC5-89B7-B726D5D8A040}"/>
              </a:ext>
            </a:extLst>
          </p:cNvPr>
          <p:cNvSpPr/>
          <p:nvPr/>
        </p:nvSpPr>
        <p:spPr>
          <a:xfrm>
            <a:off x="1778481" y="4203731"/>
            <a:ext cx="1074844" cy="457200"/>
          </a:xfrm>
          <a:prstGeom prst="rightArrow">
            <a:avLst/>
          </a:prstGeom>
          <a:gradFill flip="none" rotWithShape="1">
            <a:gsLst>
              <a:gs pos="0">
                <a:srgbClr val="C59EE2">
                  <a:shade val="30000"/>
                  <a:satMod val="115000"/>
                </a:srgbClr>
              </a:gs>
              <a:gs pos="50000">
                <a:srgbClr val="C59EE2">
                  <a:shade val="67500"/>
                  <a:satMod val="115000"/>
                </a:srgbClr>
              </a:gs>
              <a:gs pos="100000">
                <a:srgbClr val="C59EE2">
                  <a:shade val="100000"/>
                  <a:satMod val="115000"/>
                </a:srgbClr>
              </a:gs>
            </a:gsLst>
            <a:lin ang="10800000" scaled="1"/>
            <a:tileRect/>
          </a:gra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30481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AD6477-85ED-469C-959F-077EAB65533A}"/>
              </a:ext>
            </a:extLst>
          </p:cNvPr>
          <p:cNvSpPr txBox="1"/>
          <p:nvPr/>
        </p:nvSpPr>
        <p:spPr>
          <a:xfrm>
            <a:off x="428624" y="1932717"/>
            <a:ext cx="11334751" cy="646331"/>
          </a:xfrm>
          <a:prstGeom prst="rect">
            <a:avLst/>
          </a:prstGeom>
          <a:noFill/>
        </p:spPr>
        <p:txBody>
          <a:bodyPr wrap="square" rtlCol="0">
            <a:spAutoFit/>
          </a:bodyPr>
          <a:lstStyle/>
          <a:p>
            <a:r>
              <a:rPr lang="en-GB" b="1" dirty="0"/>
              <a:t>Information for the Outline and Full Business Case; High-level Benefits</a:t>
            </a:r>
          </a:p>
          <a:p>
            <a:r>
              <a:rPr lang="en-GB" dirty="0"/>
              <a:t>Populate the benefit log from the Benefit Toolkit and then copy the relevant information over.</a:t>
            </a:r>
          </a:p>
        </p:txBody>
      </p:sp>
      <p:sp>
        <p:nvSpPr>
          <p:cNvPr id="2" name="Footer Placeholder 1">
            <a:extLst>
              <a:ext uri="{FF2B5EF4-FFF2-40B4-BE49-F238E27FC236}">
                <a16:creationId xmlns:a16="http://schemas.microsoft.com/office/drawing/2014/main" id="{D40229E6-F62E-4DFE-ABDB-C7406C6FF158}"/>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4E3672C1-32B9-46ED-B7C6-334E43721EE4}"/>
              </a:ext>
            </a:extLst>
          </p:cNvPr>
          <p:cNvSpPr>
            <a:spLocks noGrp="1"/>
          </p:cNvSpPr>
          <p:nvPr>
            <p:ph type="sldNum" sz="quarter" idx="12"/>
          </p:nvPr>
        </p:nvSpPr>
        <p:spPr/>
        <p:txBody>
          <a:bodyPr/>
          <a:lstStyle/>
          <a:p>
            <a:fld id="{B2435F93-213D-453B-9EAB-145FC62E2F9E}" type="slidenum">
              <a:rPr lang="en-GB" smtClean="0"/>
              <a:t>7</a:t>
            </a:fld>
            <a:endParaRPr lang="en-GB" dirty="0"/>
          </a:p>
        </p:txBody>
      </p:sp>
      <p:pic>
        <p:nvPicPr>
          <p:cNvPr id="6" name="Picture 5">
            <a:extLst>
              <a:ext uri="{FF2B5EF4-FFF2-40B4-BE49-F238E27FC236}">
                <a16:creationId xmlns:a16="http://schemas.microsoft.com/office/drawing/2014/main" id="{D35AA930-2865-4C4A-98D8-FD276FD6C78A}"/>
              </a:ext>
            </a:extLst>
          </p:cNvPr>
          <p:cNvPicPr>
            <a:picLocks noChangeAspect="1"/>
          </p:cNvPicPr>
          <p:nvPr/>
        </p:nvPicPr>
        <p:blipFill>
          <a:blip r:embed="rId2"/>
          <a:stretch>
            <a:fillRect/>
          </a:stretch>
        </p:blipFill>
        <p:spPr>
          <a:xfrm>
            <a:off x="350043" y="2822622"/>
            <a:ext cx="8922626" cy="2180529"/>
          </a:xfrm>
          <a:prstGeom prst="rect">
            <a:avLst/>
          </a:prstGeom>
        </p:spPr>
      </p:pic>
      <p:sp>
        <p:nvSpPr>
          <p:cNvPr id="7" name="TextBox 6">
            <a:extLst>
              <a:ext uri="{FF2B5EF4-FFF2-40B4-BE49-F238E27FC236}">
                <a16:creationId xmlns:a16="http://schemas.microsoft.com/office/drawing/2014/main" id="{8C9622F3-D283-4382-9C36-EDCE39084961}"/>
              </a:ext>
            </a:extLst>
          </p:cNvPr>
          <p:cNvSpPr txBox="1"/>
          <p:nvPr/>
        </p:nvSpPr>
        <p:spPr>
          <a:xfrm>
            <a:off x="428624" y="963730"/>
            <a:ext cx="8419597" cy="584775"/>
          </a:xfrm>
          <a:prstGeom prst="rect">
            <a:avLst/>
          </a:prstGeom>
          <a:noFill/>
        </p:spPr>
        <p:txBody>
          <a:bodyPr wrap="square" rtlCol="0">
            <a:spAutoFit/>
          </a:bodyPr>
          <a:lstStyle/>
          <a:p>
            <a:r>
              <a:rPr lang="en-GB" sz="3200" b="1" dirty="0"/>
              <a:t>Running benefit workshops – Why?</a:t>
            </a:r>
          </a:p>
        </p:txBody>
      </p:sp>
    </p:spTree>
    <p:extLst>
      <p:ext uri="{BB962C8B-B14F-4D97-AF65-F5344CB8AC3E}">
        <p14:creationId xmlns:p14="http://schemas.microsoft.com/office/powerpoint/2010/main" val="212469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EEAFEB-FE7C-4ABA-91B9-581922B97224}"/>
              </a:ext>
            </a:extLst>
          </p:cNvPr>
          <p:cNvPicPr>
            <a:picLocks noChangeAspect="1"/>
          </p:cNvPicPr>
          <p:nvPr/>
        </p:nvPicPr>
        <p:blipFill>
          <a:blip r:embed="rId2"/>
          <a:stretch>
            <a:fillRect/>
          </a:stretch>
        </p:blipFill>
        <p:spPr>
          <a:xfrm>
            <a:off x="280724" y="4265954"/>
            <a:ext cx="9958694" cy="1928813"/>
          </a:xfrm>
          <a:prstGeom prst="rect">
            <a:avLst/>
          </a:prstGeom>
        </p:spPr>
      </p:pic>
      <p:pic>
        <p:nvPicPr>
          <p:cNvPr id="8" name="Picture 7">
            <a:extLst>
              <a:ext uri="{FF2B5EF4-FFF2-40B4-BE49-F238E27FC236}">
                <a16:creationId xmlns:a16="http://schemas.microsoft.com/office/drawing/2014/main" id="{CE737E01-B85B-457C-B0A1-D0B4884B202A}"/>
              </a:ext>
            </a:extLst>
          </p:cNvPr>
          <p:cNvPicPr>
            <a:picLocks noChangeAspect="1"/>
          </p:cNvPicPr>
          <p:nvPr/>
        </p:nvPicPr>
        <p:blipFill>
          <a:blip r:embed="rId3"/>
          <a:stretch>
            <a:fillRect/>
          </a:stretch>
        </p:blipFill>
        <p:spPr>
          <a:xfrm>
            <a:off x="314324" y="2199465"/>
            <a:ext cx="9278916" cy="1469263"/>
          </a:xfrm>
          <a:prstGeom prst="rect">
            <a:avLst/>
          </a:prstGeom>
        </p:spPr>
      </p:pic>
      <p:sp>
        <p:nvSpPr>
          <p:cNvPr id="2" name="Footer Placeholder 1">
            <a:extLst>
              <a:ext uri="{FF2B5EF4-FFF2-40B4-BE49-F238E27FC236}">
                <a16:creationId xmlns:a16="http://schemas.microsoft.com/office/drawing/2014/main" id="{D40229E6-F62E-4DFE-ABDB-C7406C6FF158}"/>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4E3672C1-32B9-46ED-B7C6-334E43721EE4}"/>
              </a:ext>
            </a:extLst>
          </p:cNvPr>
          <p:cNvSpPr>
            <a:spLocks noGrp="1"/>
          </p:cNvSpPr>
          <p:nvPr>
            <p:ph type="sldNum" sz="quarter" idx="12"/>
          </p:nvPr>
        </p:nvSpPr>
        <p:spPr/>
        <p:txBody>
          <a:bodyPr/>
          <a:lstStyle/>
          <a:p>
            <a:fld id="{B2435F93-213D-453B-9EAB-145FC62E2F9E}" type="slidenum">
              <a:rPr lang="en-GB" smtClean="0"/>
              <a:t>8</a:t>
            </a:fld>
            <a:endParaRPr lang="en-GB" dirty="0"/>
          </a:p>
        </p:txBody>
      </p:sp>
      <p:sp>
        <p:nvSpPr>
          <p:cNvPr id="9" name="TextBox 8">
            <a:extLst>
              <a:ext uri="{FF2B5EF4-FFF2-40B4-BE49-F238E27FC236}">
                <a16:creationId xmlns:a16="http://schemas.microsoft.com/office/drawing/2014/main" id="{BE294B61-DF0C-4C9D-9A71-007306CE192B}"/>
              </a:ext>
            </a:extLst>
          </p:cNvPr>
          <p:cNvSpPr txBox="1"/>
          <p:nvPr/>
        </p:nvSpPr>
        <p:spPr>
          <a:xfrm>
            <a:off x="330011" y="882053"/>
            <a:ext cx="8419597" cy="584775"/>
          </a:xfrm>
          <a:prstGeom prst="rect">
            <a:avLst/>
          </a:prstGeom>
          <a:noFill/>
        </p:spPr>
        <p:txBody>
          <a:bodyPr wrap="square" rtlCol="0">
            <a:spAutoFit/>
          </a:bodyPr>
          <a:lstStyle/>
          <a:p>
            <a:r>
              <a:rPr lang="en-GB" sz="3200" b="1" dirty="0"/>
              <a:t>Running benefit workshops – Why?</a:t>
            </a:r>
          </a:p>
        </p:txBody>
      </p:sp>
      <p:sp>
        <p:nvSpPr>
          <p:cNvPr id="10" name="TextBox 9">
            <a:extLst>
              <a:ext uri="{FF2B5EF4-FFF2-40B4-BE49-F238E27FC236}">
                <a16:creationId xmlns:a16="http://schemas.microsoft.com/office/drawing/2014/main" id="{134159E2-E052-4BF0-AEAA-27D47D0F30DF}"/>
              </a:ext>
            </a:extLst>
          </p:cNvPr>
          <p:cNvSpPr txBox="1"/>
          <p:nvPr/>
        </p:nvSpPr>
        <p:spPr>
          <a:xfrm>
            <a:off x="330011" y="1302307"/>
            <a:ext cx="1133475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Information for the Outline and Full Business Case; Key Milestones and Plan on a Page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From the benefit map you should include the changes (outcomes) as level 0 milestones and the deliverables (outputs) as level 1 milestones as they are critical to delivering improvements and realising the benefits.</a:t>
            </a:r>
          </a:p>
        </p:txBody>
      </p:sp>
      <p:sp>
        <p:nvSpPr>
          <p:cNvPr id="11" name="TextBox 10">
            <a:extLst>
              <a:ext uri="{FF2B5EF4-FFF2-40B4-BE49-F238E27FC236}">
                <a16:creationId xmlns:a16="http://schemas.microsoft.com/office/drawing/2014/main" id="{B2BF09F1-72C1-4098-B77C-1A1D58287AC3}"/>
              </a:ext>
            </a:extLst>
          </p:cNvPr>
          <p:cNvSpPr txBox="1"/>
          <p:nvPr/>
        </p:nvSpPr>
        <p:spPr>
          <a:xfrm>
            <a:off x="330011" y="3477445"/>
            <a:ext cx="11581265"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Information for the PID; Milestones and Deliverables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From the benefit map you should include the changes (outcomes) as level 0 milestones and the deliverables (outputs) as level 1 milestones as they are critical to delivering improvements and realising the benefits.</a:t>
            </a:r>
          </a:p>
        </p:txBody>
      </p:sp>
      <p:sp>
        <p:nvSpPr>
          <p:cNvPr id="12" name="TextBox 11">
            <a:extLst>
              <a:ext uri="{FF2B5EF4-FFF2-40B4-BE49-F238E27FC236}">
                <a16:creationId xmlns:a16="http://schemas.microsoft.com/office/drawing/2014/main" id="{A710FDEC-431D-44EC-9011-109F159E25E4}"/>
              </a:ext>
            </a:extLst>
          </p:cNvPr>
          <p:cNvSpPr txBox="1"/>
          <p:nvPr/>
        </p:nvSpPr>
        <p:spPr>
          <a:xfrm>
            <a:off x="330011" y="5892581"/>
            <a:ext cx="1133475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This will help us to link benefits to milestones and enable us to track benefits at a portfolio level and manage dependencies  </a:t>
            </a:r>
          </a:p>
        </p:txBody>
      </p:sp>
    </p:spTree>
    <p:extLst>
      <p:ext uri="{BB962C8B-B14F-4D97-AF65-F5344CB8AC3E}">
        <p14:creationId xmlns:p14="http://schemas.microsoft.com/office/powerpoint/2010/main" val="3229376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3F54F0-A144-45AA-9713-9F1ACD57961A}"/>
              </a:ext>
            </a:extLst>
          </p:cNvPr>
          <p:cNvPicPr>
            <a:picLocks noChangeAspect="1"/>
          </p:cNvPicPr>
          <p:nvPr/>
        </p:nvPicPr>
        <p:blipFill>
          <a:blip r:embed="rId2"/>
          <a:stretch>
            <a:fillRect/>
          </a:stretch>
        </p:blipFill>
        <p:spPr>
          <a:xfrm>
            <a:off x="548010" y="3331850"/>
            <a:ext cx="10901363" cy="1141202"/>
          </a:xfrm>
          <a:prstGeom prst="rect">
            <a:avLst/>
          </a:prstGeom>
        </p:spPr>
      </p:pic>
      <p:pic>
        <p:nvPicPr>
          <p:cNvPr id="9" name="Picture 8">
            <a:extLst>
              <a:ext uri="{FF2B5EF4-FFF2-40B4-BE49-F238E27FC236}">
                <a16:creationId xmlns:a16="http://schemas.microsoft.com/office/drawing/2014/main" id="{E2A16635-1F3B-499B-B479-BBE1C6745E5E}"/>
              </a:ext>
            </a:extLst>
          </p:cNvPr>
          <p:cNvPicPr>
            <a:picLocks noChangeAspect="1"/>
          </p:cNvPicPr>
          <p:nvPr/>
        </p:nvPicPr>
        <p:blipFill>
          <a:blip r:embed="rId3"/>
          <a:stretch>
            <a:fillRect/>
          </a:stretch>
        </p:blipFill>
        <p:spPr>
          <a:xfrm>
            <a:off x="422825" y="4767565"/>
            <a:ext cx="11026225" cy="1824041"/>
          </a:xfrm>
          <a:prstGeom prst="rect">
            <a:avLst/>
          </a:prstGeom>
        </p:spPr>
      </p:pic>
      <p:sp>
        <p:nvSpPr>
          <p:cNvPr id="4" name="TextBox 3">
            <a:extLst>
              <a:ext uri="{FF2B5EF4-FFF2-40B4-BE49-F238E27FC236}">
                <a16:creationId xmlns:a16="http://schemas.microsoft.com/office/drawing/2014/main" id="{60AD6477-85ED-469C-959F-077EAB65533A}"/>
              </a:ext>
            </a:extLst>
          </p:cNvPr>
          <p:cNvSpPr txBox="1"/>
          <p:nvPr/>
        </p:nvSpPr>
        <p:spPr>
          <a:xfrm>
            <a:off x="540208" y="2014597"/>
            <a:ext cx="11334751" cy="4524315"/>
          </a:xfrm>
          <a:prstGeom prst="rect">
            <a:avLst/>
          </a:prstGeom>
          <a:noFill/>
        </p:spPr>
        <p:txBody>
          <a:bodyPr wrap="square" rtlCol="0">
            <a:spAutoFit/>
          </a:bodyPr>
          <a:lstStyle/>
          <a:p>
            <a:r>
              <a:rPr lang="en-GB" dirty="0"/>
              <a:t>Cut and paste the benefit map and log over from the Benefit Toolkit – measures only need to be included at the end of the Design and Plan stage.  The map shows the line of sight from the objectives of the project through to the University Strategic Goals.  If the map is complex there are other ways to show this alignment or it can be simplified for presentation purposes.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Footer Placeholder 1">
            <a:extLst>
              <a:ext uri="{FF2B5EF4-FFF2-40B4-BE49-F238E27FC236}">
                <a16:creationId xmlns:a16="http://schemas.microsoft.com/office/drawing/2014/main" id="{D40229E6-F62E-4DFE-ABDB-C7406C6FF158}"/>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4E3672C1-32B9-46ED-B7C6-334E43721EE4}"/>
              </a:ext>
            </a:extLst>
          </p:cNvPr>
          <p:cNvSpPr>
            <a:spLocks noGrp="1"/>
          </p:cNvSpPr>
          <p:nvPr>
            <p:ph type="sldNum" sz="quarter" idx="12"/>
          </p:nvPr>
        </p:nvSpPr>
        <p:spPr/>
        <p:txBody>
          <a:bodyPr/>
          <a:lstStyle/>
          <a:p>
            <a:fld id="{B2435F93-213D-453B-9EAB-145FC62E2F9E}" type="slidenum">
              <a:rPr lang="en-GB" smtClean="0"/>
              <a:t>9</a:t>
            </a:fld>
            <a:endParaRPr lang="en-GB" dirty="0"/>
          </a:p>
        </p:txBody>
      </p:sp>
      <p:sp>
        <p:nvSpPr>
          <p:cNvPr id="11" name="TextBox 10">
            <a:extLst>
              <a:ext uri="{FF2B5EF4-FFF2-40B4-BE49-F238E27FC236}">
                <a16:creationId xmlns:a16="http://schemas.microsoft.com/office/drawing/2014/main" id="{94B590F5-852B-42DE-9AD6-06C62A2F3E73}"/>
              </a:ext>
            </a:extLst>
          </p:cNvPr>
          <p:cNvSpPr txBox="1"/>
          <p:nvPr/>
        </p:nvSpPr>
        <p:spPr>
          <a:xfrm>
            <a:off x="540208" y="1621605"/>
            <a:ext cx="6096000" cy="369332"/>
          </a:xfrm>
          <a:prstGeom prst="rect">
            <a:avLst/>
          </a:prstGeom>
          <a:noFill/>
        </p:spPr>
        <p:txBody>
          <a:bodyPr wrap="square">
            <a:spAutoFit/>
          </a:bodyPr>
          <a:lstStyle/>
          <a:p>
            <a:r>
              <a:rPr lang="en-GB" b="1" dirty="0"/>
              <a:t>Information for the PID; Benefit Map and Log</a:t>
            </a:r>
          </a:p>
        </p:txBody>
      </p:sp>
      <p:sp>
        <p:nvSpPr>
          <p:cNvPr id="8" name="TextBox 7">
            <a:extLst>
              <a:ext uri="{FF2B5EF4-FFF2-40B4-BE49-F238E27FC236}">
                <a16:creationId xmlns:a16="http://schemas.microsoft.com/office/drawing/2014/main" id="{2BCFA622-ECF4-4616-A12E-D27F61BD1EE5}"/>
              </a:ext>
            </a:extLst>
          </p:cNvPr>
          <p:cNvSpPr txBox="1"/>
          <p:nvPr/>
        </p:nvSpPr>
        <p:spPr>
          <a:xfrm>
            <a:off x="422825" y="973602"/>
            <a:ext cx="8419597" cy="584775"/>
          </a:xfrm>
          <a:prstGeom prst="rect">
            <a:avLst/>
          </a:prstGeom>
          <a:noFill/>
        </p:spPr>
        <p:txBody>
          <a:bodyPr wrap="square" rtlCol="0">
            <a:spAutoFit/>
          </a:bodyPr>
          <a:lstStyle/>
          <a:p>
            <a:r>
              <a:rPr lang="en-GB" sz="3200" b="1" dirty="0"/>
              <a:t>Running benefit workshops – Why?</a:t>
            </a:r>
          </a:p>
        </p:txBody>
      </p:sp>
    </p:spTree>
    <p:extLst>
      <p:ext uri="{BB962C8B-B14F-4D97-AF65-F5344CB8AC3E}">
        <p14:creationId xmlns:p14="http://schemas.microsoft.com/office/powerpoint/2010/main" val="1740712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011563" y="628774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black">
                    <a:tint val="75000"/>
                  </a:prstClr>
                </a:solidFill>
                <a:effectLst/>
                <a:uLnTx/>
                <a:uFillTx/>
                <a:latin typeface="Calibri" panose="020F0502020204030204"/>
                <a:ea typeface="+mn-ea"/>
                <a:cs typeface="+mn-cs"/>
              </a:rPr>
              <a:t>Knowledge drop In 29.09.22</a:t>
            </a:r>
            <a:endParaRPr kumimoji="0" lang="en-GB"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9377494" y="645456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D33D7E9-C4E2-4897-A0BB-BDDA820A2684}"/>
              </a:ext>
            </a:extLst>
          </p:cNvPr>
          <p:cNvSpPr txBox="1">
            <a:spLocks/>
          </p:cNvSpPr>
          <p:nvPr/>
        </p:nvSpPr>
        <p:spPr>
          <a:xfrm>
            <a:off x="129855" y="38100"/>
            <a:ext cx="11932289" cy="101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800" b="1" dirty="0">
              <a:solidFill>
                <a:prstClr val="black"/>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8FD769A-3033-406C-88C8-33A46A8C9320}"/>
              </a:ext>
            </a:extLst>
          </p:cNvPr>
          <p:cNvSpPr txBox="1"/>
          <p:nvPr/>
        </p:nvSpPr>
        <p:spPr>
          <a:xfrm>
            <a:off x="401587" y="2008921"/>
            <a:ext cx="11334751" cy="3170099"/>
          </a:xfrm>
          <a:prstGeom prst="rect">
            <a:avLst/>
          </a:prstGeom>
          <a:noFill/>
        </p:spPr>
        <p:txBody>
          <a:bodyPr wrap="square" rtlCol="0">
            <a:spAutoFit/>
          </a:bodyPr>
          <a:lstStyle/>
          <a:p>
            <a:r>
              <a:rPr lang="en-GB" sz="2000" dirty="0"/>
              <a:t>Who should attend a workshop</a:t>
            </a:r>
          </a:p>
          <a:p>
            <a:endParaRPr lang="en-GB" sz="2000" dirty="0"/>
          </a:p>
          <a:p>
            <a:pPr marL="285750" indent="-285750">
              <a:buClr>
                <a:srgbClr val="00B050"/>
              </a:buClr>
              <a:buFont typeface="Wingdings" panose="05000000000000000000" pitchFamily="2" charset="2"/>
              <a:buChar char="ü"/>
            </a:pPr>
            <a:r>
              <a:rPr lang="en-GB" sz="2000" dirty="0"/>
              <a:t>Business Leads –  responsible for embedding the change and own the benefits</a:t>
            </a:r>
          </a:p>
          <a:p>
            <a:pPr>
              <a:buClr>
                <a:srgbClr val="00B050"/>
              </a:buClr>
            </a:pPr>
            <a:endParaRPr lang="en-GB" sz="2000" dirty="0"/>
          </a:p>
          <a:p>
            <a:pPr marL="285750" indent="-285750">
              <a:buClr>
                <a:srgbClr val="00B050"/>
              </a:buClr>
              <a:buFont typeface="Wingdings" panose="05000000000000000000" pitchFamily="2" charset="2"/>
              <a:buChar char="ü"/>
            </a:pPr>
            <a:r>
              <a:rPr lang="en-GB" sz="2000" dirty="0"/>
              <a:t>Subject Matter Experts (SMEs) – understand the business and current problems</a:t>
            </a:r>
          </a:p>
          <a:p>
            <a:pPr>
              <a:buClr>
                <a:srgbClr val="00B050"/>
              </a:buClr>
            </a:pPr>
            <a:endParaRPr lang="en-GB" sz="2000" dirty="0"/>
          </a:p>
          <a:p>
            <a:pPr marL="285750" indent="-285750">
              <a:buClr>
                <a:srgbClr val="00B050"/>
              </a:buClr>
              <a:buFont typeface="Wingdings" panose="05000000000000000000" pitchFamily="2" charset="2"/>
              <a:buChar char="ü"/>
            </a:pPr>
            <a:r>
              <a:rPr lang="en-GB" sz="2000" dirty="0"/>
              <a:t>PMO representative – independent guidance and advice</a:t>
            </a:r>
          </a:p>
          <a:p>
            <a:pPr>
              <a:buClr>
                <a:srgbClr val="00B050"/>
              </a:buClr>
            </a:pPr>
            <a:endParaRPr lang="en-GB" sz="2000" dirty="0"/>
          </a:p>
          <a:p>
            <a:pPr>
              <a:buClr>
                <a:srgbClr val="00B050"/>
              </a:buClr>
            </a:pPr>
            <a:endParaRPr lang="en-GB" sz="2000" dirty="0"/>
          </a:p>
          <a:p>
            <a:endParaRPr lang="en-GB" sz="2000" dirty="0"/>
          </a:p>
        </p:txBody>
      </p:sp>
      <p:sp>
        <p:nvSpPr>
          <p:cNvPr id="7" name="TextBox 6">
            <a:extLst>
              <a:ext uri="{FF2B5EF4-FFF2-40B4-BE49-F238E27FC236}">
                <a16:creationId xmlns:a16="http://schemas.microsoft.com/office/drawing/2014/main" id="{0587BD27-BD5D-4F8C-8AD7-C40C8715C7C4}"/>
              </a:ext>
            </a:extLst>
          </p:cNvPr>
          <p:cNvSpPr txBox="1"/>
          <p:nvPr/>
        </p:nvSpPr>
        <p:spPr>
          <a:xfrm>
            <a:off x="350043" y="994508"/>
            <a:ext cx="8419597" cy="584775"/>
          </a:xfrm>
          <a:prstGeom prst="rect">
            <a:avLst/>
          </a:prstGeom>
          <a:noFill/>
        </p:spPr>
        <p:txBody>
          <a:bodyPr wrap="square" rtlCol="0">
            <a:spAutoFit/>
          </a:bodyPr>
          <a:lstStyle/>
          <a:p>
            <a:r>
              <a:rPr lang="en-GB" sz="3200" b="1" dirty="0"/>
              <a:t>Running benefit workshops – Who?</a:t>
            </a:r>
          </a:p>
        </p:txBody>
      </p:sp>
    </p:spTree>
    <p:extLst>
      <p:ext uri="{BB962C8B-B14F-4D97-AF65-F5344CB8AC3E}">
        <p14:creationId xmlns:p14="http://schemas.microsoft.com/office/powerpoint/2010/main" val="22246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1ABB254-46ED-4BD4-858B-11DCF9EE1346}"/>
              </a:ext>
            </a:extLst>
          </p:cNvPr>
          <p:cNvSpPr>
            <a:spLocks noGrp="1"/>
          </p:cNvSpPr>
          <p:nvPr>
            <p:ph type="ftr" sz="quarter" idx="11"/>
          </p:nvPr>
        </p:nvSpPr>
        <p:spPr/>
        <p:txBody>
          <a:bodyPr/>
          <a:lstStyle/>
          <a:p>
            <a:r>
              <a:rPr lang="en-GB"/>
              <a:t>Knowledge drop In 29.09.22</a:t>
            </a:r>
            <a:endParaRPr lang="en-GB" dirty="0"/>
          </a:p>
        </p:txBody>
      </p:sp>
      <p:sp>
        <p:nvSpPr>
          <p:cNvPr id="3" name="Slide Number Placeholder 2">
            <a:extLst>
              <a:ext uri="{FF2B5EF4-FFF2-40B4-BE49-F238E27FC236}">
                <a16:creationId xmlns:a16="http://schemas.microsoft.com/office/drawing/2014/main" id="{760E8E71-AC4D-49BC-8E54-CA31D71A9345}"/>
              </a:ext>
            </a:extLst>
          </p:cNvPr>
          <p:cNvSpPr>
            <a:spLocks noGrp="1"/>
          </p:cNvSpPr>
          <p:nvPr>
            <p:ph type="sldNum" sz="quarter" idx="12"/>
          </p:nvPr>
        </p:nvSpPr>
        <p:spPr/>
        <p:txBody>
          <a:bodyPr/>
          <a:lstStyle/>
          <a:p>
            <a:fld id="{B2435F93-213D-453B-9EAB-145FC62E2F9E}" type="slidenum">
              <a:rPr lang="en-GB" smtClean="0"/>
              <a:t>11</a:t>
            </a:fld>
            <a:endParaRPr lang="en-GB" dirty="0"/>
          </a:p>
        </p:txBody>
      </p:sp>
      <p:pic>
        <p:nvPicPr>
          <p:cNvPr id="4" name="Picture 3">
            <a:extLst>
              <a:ext uri="{FF2B5EF4-FFF2-40B4-BE49-F238E27FC236}">
                <a16:creationId xmlns:a16="http://schemas.microsoft.com/office/drawing/2014/main" id="{BD3892D2-C4AB-4AA7-8E79-4D3801BD10CB}"/>
              </a:ext>
            </a:extLst>
          </p:cNvPr>
          <p:cNvPicPr>
            <a:picLocks noChangeAspect="1"/>
          </p:cNvPicPr>
          <p:nvPr/>
        </p:nvPicPr>
        <p:blipFill>
          <a:blip r:embed="rId2"/>
          <a:stretch>
            <a:fillRect/>
          </a:stretch>
        </p:blipFill>
        <p:spPr>
          <a:xfrm>
            <a:off x="191003" y="1579283"/>
            <a:ext cx="11829762" cy="4871022"/>
          </a:xfrm>
          <a:prstGeom prst="rect">
            <a:avLst/>
          </a:prstGeom>
        </p:spPr>
      </p:pic>
      <p:sp>
        <p:nvSpPr>
          <p:cNvPr id="5" name="TextBox 4">
            <a:extLst>
              <a:ext uri="{FF2B5EF4-FFF2-40B4-BE49-F238E27FC236}">
                <a16:creationId xmlns:a16="http://schemas.microsoft.com/office/drawing/2014/main" id="{3809AFE2-581C-47CB-830D-FCA8240F3997}"/>
              </a:ext>
            </a:extLst>
          </p:cNvPr>
          <p:cNvSpPr txBox="1"/>
          <p:nvPr/>
        </p:nvSpPr>
        <p:spPr>
          <a:xfrm>
            <a:off x="191003" y="902040"/>
            <a:ext cx="8419597" cy="584775"/>
          </a:xfrm>
          <a:prstGeom prst="rect">
            <a:avLst/>
          </a:prstGeom>
          <a:noFill/>
        </p:spPr>
        <p:txBody>
          <a:bodyPr wrap="square" rtlCol="0">
            <a:spAutoFit/>
          </a:bodyPr>
          <a:lstStyle/>
          <a:p>
            <a:r>
              <a:rPr lang="en-GB" sz="3200" b="1" dirty="0"/>
              <a:t>Running benefit workshops – What?</a:t>
            </a:r>
          </a:p>
        </p:txBody>
      </p:sp>
    </p:spTree>
    <p:extLst>
      <p:ext uri="{BB962C8B-B14F-4D97-AF65-F5344CB8AC3E}">
        <p14:creationId xmlns:p14="http://schemas.microsoft.com/office/powerpoint/2010/main" val="3472109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011563" y="628774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black">
                    <a:tint val="75000"/>
                  </a:prstClr>
                </a:solidFill>
                <a:effectLst/>
                <a:uLnTx/>
                <a:uFillTx/>
                <a:latin typeface="Calibri" panose="020F0502020204030204"/>
                <a:ea typeface="+mn-ea"/>
                <a:cs typeface="+mn-cs"/>
              </a:rPr>
              <a:t>Knowledge drop In 29.09.22</a:t>
            </a:r>
            <a:endParaRPr kumimoji="0" lang="en-GB"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9377494" y="645456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D33D7E9-C4E2-4897-A0BB-BDDA820A2684}"/>
              </a:ext>
            </a:extLst>
          </p:cNvPr>
          <p:cNvSpPr txBox="1">
            <a:spLocks/>
          </p:cNvSpPr>
          <p:nvPr/>
        </p:nvSpPr>
        <p:spPr>
          <a:xfrm>
            <a:off x="129855" y="38100"/>
            <a:ext cx="11932289" cy="101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800" b="1" dirty="0">
              <a:solidFill>
                <a:prstClr val="black"/>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8FD769A-3033-406C-88C8-33A46A8C9320}"/>
              </a:ext>
            </a:extLst>
          </p:cNvPr>
          <p:cNvSpPr txBox="1"/>
          <p:nvPr/>
        </p:nvSpPr>
        <p:spPr>
          <a:xfrm>
            <a:off x="401587" y="2008921"/>
            <a:ext cx="11334751" cy="1015663"/>
          </a:xfrm>
          <a:prstGeom prst="rect">
            <a:avLst/>
          </a:prstGeom>
          <a:noFill/>
        </p:spPr>
        <p:txBody>
          <a:bodyPr wrap="square" rtlCol="0">
            <a:spAutoFit/>
          </a:bodyPr>
          <a:lstStyle/>
          <a:p>
            <a:r>
              <a:rPr lang="en-GB" sz="2000" dirty="0"/>
              <a:t>If anyone would like further information or would like help to run a benefit workshop please get in touch either by email or Teams.</a:t>
            </a:r>
          </a:p>
          <a:p>
            <a:pPr>
              <a:buClr>
                <a:srgbClr val="00B050"/>
              </a:buClr>
            </a:pPr>
            <a:endParaRPr lang="en-GB" sz="2000" dirty="0"/>
          </a:p>
        </p:txBody>
      </p:sp>
      <p:sp>
        <p:nvSpPr>
          <p:cNvPr id="7" name="TextBox 6">
            <a:extLst>
              <a:ext uri="{FF2B5EF4-FFF2-40B4-BE49-F238E27FC236}">
                <a16:creationId xmlns:a16="http://schemas.microsoft.com/office/drawing/2014/main" id="{0587BD27-BD5D-4F8C-8AD7-C40C8715C7C4}"/>
              </a:ext>
            </a:extLst>
          </p:cNvPr>
          <p:cNvSpPr txBox="1"/>
          <p:nvPr/>
        </p:nvSpPr>
        <p:spPr>
          <a:xfrm>
            <a:off x="401587" y="1052513"/>
            <a:ext cx="8419597" cy="584775"/>
          </a:xfrm>
          <a:prstGeom prst="rect">
            <a:avLst/>
          </a:prstGeom>
          <a:noFill/>
        </p:spPr>
        <p:txBody>
          <a:bodyPr wrap="square" rtlCol="0">
            <a:spAutoFit/>
          </a:bodyPr>
          <a:lstStyle/>
          <a:p>
            <a:r>
              <a:rPr lang="en-GB" sz="3200" b="1" dirty="0"/>
              <a:t>Any questions?</a:t>
            </a:r>
          </a:p>
        </p:txBody>
      </p:sp>
    </p:spTree>
    <p:extLst>
      <p:ext uri="{BB962C8B-B14F-4D97-AF65-F5344CB8AC3E}">
        <p14:creationId xmlns:p14="http://schemas.microsoft.com/office/powerpoint/2010/main" val="3158462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22D45D65A0F24B8F02708668530E55" ma:contentTypeVersion="12" ma:contentTypeDescription="Create a new document." ma:contentTypeScope="" ma:versionID="f59452f6c9f3949c1251b1a06a36f7bf">
  <xsd:schema xmlns:xsd="http://www.w3.org/2001/XMLSchema" xmlns:xs="http://www.w3.org/2001/XMLSchema" xmlns:p="http://schemas.microsoft.com/office/2006/metadata/properties" xmlns:ns2="27b49bff-26d5-40e3-842c-21e1f7193284" xmlns:ns3="319f18f9-0812-405c-8e3c-6b594fe8ec71" targetNamespace="http://schemas.microsoft.com/office/2006/metadata/properties" ma:root="true" ma:fieldsID="c7c9a656cef828b4cfcb8e4df69ffcbf" ns2:_="" ns3:_="">
    <xsd:import namespace="27b49bff-26d5-40e3-842c-21e1f7193284"/>
    <xsd:import namespace="319f18f9-0812-405c-8e3c-6b594fe8ec7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b49bff-26d5-40e3-842c-21e1f71932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27223d-8f59-4d34-8e7d-64f00342b78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9f18f9-0812-405c-8e3c-6b594fe8ec7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1ca688-4092-438a-97e3-b339e81e1f30}" ma:internalName="TaxCatchAll" ma:showField="CatchAllData" ma:web="319f18f9-0812-405c-8e3c-6b594fe8ec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19f18f9-0812-405c-8e3c-6b594fe8ec71" xsi:nil="true"/>
    <lcf76f155ced4ddcb4097134ff3c332f xmlns="27b49bff-26d5-40e3-842c-21e1f719328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E14675-388B-4DD6-BA03-2502652A1B51}"/>
</file>

<file path=customXml/itemProps2.xml><?xml version="1.0" encoding="utf-8"?>
<ds:datastoreItem xmlns:ds="http://schemas.openxmlformats.org/officeDocument/2006/customXml" ds:itemID="{23B0487C-C9DC-4CA0-8B67-74F722B09139}"/>
</file>

<file path=customXml/itemProps3.xml><?xml version="1.0" encoding="utf-8"?>
<ds:datastoreItem xmlns:ds="http://schemas.openxmlformats.org/officeDocument/2006/customXml" ds:itemID="{6C5A4497-9C90-49C8-B7B2-3DD3C3867369}"/>
</file>

<file path=docProps/app.xml><?xml version="1.0" encoding="utf-8"?>
<Properties xmlns="http://schemas.openxmlformats.org/officeDocument/2006/extended-properties" xmlns:vt="http://schemas.openxmlformats.org/officeDocument/2006/docPropsVTypes">
  <TotalTime>1359</TotalTime>
  <Words>951</Words>
  <Application>Microsoft Office PowerPoint</Application>
  <PresentationFormat>Widescreen</PresentationFormat>
  <Paragraphs>130</Paragraphs>
  <Slides>12</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Calibri Light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Chadwick</dc:creator>
  <cp:lastModifiedBy>Stephanie Chadwick</cp:lastModifiedBy>
  <cp:revision>4</cp:revision>
  <dcterms:created xsi:type="dcterms:W3CDTF">2022-09-08T09:14:08Z</dcterms:created>
  <dcterms:modified xsi:type="dcterms:W3CDTF">2022-09-15T14:09:01Z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0x0101003C22D45D65A0F24B8F02708668530E55</vt:lpwstr>
  </property>
</Properties>
</file>