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 id="2147483665" r:id="rId5"/>
    <p:sldMasterId id="2147483685" r:id="rId6"/>
  </p:sldMasterIdLst>
  <p:notesMasterIdLst>
    <p:notesMasterId r:id="rId14"/>
  </p:notesMasterIdLst>
  <p:sldIdLst>
    <p:sldId id="371" r:id="rId7"/>
    <p:sldId id="262" r:id="rId8"/>
    <p:sldId id="258" r:id="rId9"/>
    <p:sldId id="260" r:id="rId10"/>
    <p:sldId id="265" r:id="rId11"/>
    <p:sldId id="261" r:id="rId12"/>
    <p:sldId id="26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144352-5C99-5DFF-E6A8-49C1A0AB745F}" name="Charlotte Barnacle" initials="CB" userId="S::Charlotte.Barnacle@UCISA.ac.uk::6aad045c-3ed6-4604-9ff9-d7653d17fd3e" providerId="AD"/>
  <p188:author id="{2E45FCB7-02AF-1DFC-A328-B1A0EB636B70}" name="Charlotte Barnacle" initials="CB" userId="S::charlotte.barnacle@ucisa.ac.uk::6aad045c-3ed6-4604-9ff9-d7653d17fd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8308A"/>
    <a:srgbClr val="009FE3"/>
    <a:srgbClr val="625B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0B109D-16D5-98E2-321D-C319730BF6D2}" v="1" dt="2026-07-29T13:26:12.911"/>
    <p1510:client id="{F563D241-3DC5-42A1-824C-974BC3242F94}" v="76" dt="2026-07-29T16:26:06.1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94"/>
  </p:normalViewPr>
  <p:slideViewPr>
    <p:cSldViewPr snapToGrid="0" snapToObjects="1">
      <p:cViewPr>
        <p:scale>
          <a:sx n="75" d="100"/>
          <a:sy n="75" d="100"/>
        </p:scale>
        <p:origin x="1950" y="8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otte Barnacle" userId="S::charlotte.barnacle@ucisa.ac.uk::6aad045c-3ed6-4604-9ff9-d7653d17fd3e" providerId="AD" clId="Web-{180B109D-16D5-98E2-321D-C319730BF6D2}"/>
    <pc:docChg chg="modSld">
      <pc:chgData name="Charlotte Barnacle" userId="S::charlotte.barnacle@ucisa.ac.uk::6aad045c-3ed6-4604-9ff9-d7653d17fd3e" providerId="AD" clId="Web-{180B109D-16D5-98E2-321D-C319730BF6D2}" dt="2026-07-29T13:26:12.911" v="0" actId="20577"/>
      <pc:docMkLst>
        <pc:docMk/>
      </pc:docMkLst>
      <pc:sldChg chg="modSp">
        <pc:chgData name="Charlotte Barnacle" userId="S::charlotte.barnacle@ucisa.ac.uk::6aad045c-3ed6-4604-9ff9-d7653d17fd3e" providerId="AD" clId="Web-{180B109D-16D5-98E2-321D-C319730BF6D2}" dt="2026-07-29T13:26:12.911" v="0" actId="20577"/>
        <pc:sldMkLst>
          <pc:docMk/>
          <pc:sldMk cId="694835756" sldId="262"/>
        </pc:sldMkLst>
        <pc:spChg chg="mod">
          <ac:chgData name="Charlotte Barnacle" userId="S::charlotte.barnacle@ucisa.ac.uk::6aad045c-3ed6-4604-9ff9-d7653d17fd3e" providerId="AD" clId="Web-{180B109D-16D5-98E2-321D-C319730BF6D2}" dt="2026-07-29T13:26:12.911" v="0" actId="20577"/>
          <ac:spMkLst>
            <pc:docMk/>
            <pc:sldMk cId="694835756" sldId="262"/>
            <ac:spMk id="7" creationId="{5345822C-608A-8F55-C484-7F571D46E484}"/>
          </ac:spMkLst>
        </pc:spChg>
      </pc:sldChg>
    </pc:docChg>
  </pc:docChgLst>
  <pc:docChgLst>
    <pc:chgData name="Charlotte Barnacle" userId="6aad045c-3ed6-4604-9ff9-d7653d17fd3e" providerId="ADAL" clId="{872F8E1D-2F9F-48CA-9EC8-E03FF7E0A31E}"/>
    <pc:docChg chg="undo custSel modSld modMainMaster">
      <pc:chgData name="Charlotte Barnacle" userId="6aad045c-3ed6-4604-9ff9-d7653d17fd3e" providerId="ADAL" clId="{872F8E1D-2F9F-48CA-9EC8-E03FF7E0A31E}" dt="2026-07-29T14:45:35.259" v="114" actId="1076"/>
      <pc:docMkLst>
        <pc:docMk/>
      </pc:docMkLst>
      <pc:sldChg chg="modSp mod">
        <pc:chgData name="Charlotte Barnacle" userId="6aad045c-3ed6-4604-9ff9-d7653d17fd3e" providerId="ADAL" clId="{872F8E1D-2F9F-48CA-9EC8-E03FF7E0A31E}" dt="2026-07-29T14:36:10.611" v="24" actId="20577"/>
        <pc:sldMkLst>
          <pc:docMk/>
          <pc:sldMk cId="269939038" sldId="258"/>
        </pc:sldMkLst>
        <pc:spChg chg="mod">
          <ac:chgData name="Charlotte Barnacle" userId="6aad045c-3ed6-4604-9ff9-d7653d17fd3e" providerId="ADAL" clId="{872F8E1D-2F9F-48CA-9EC8-E03FF7E0A31E}" dt="2026-07-29T14:36:10.611" v="24" actId="20577"/>
          <ac:spMkLst>
            <pc:docMk/>
            <pc:sldMk cId="269939038" sldId="258"/>
            <ac:spMk id="3" creationId="{5FF5EF88-A750-4D3D-BBD9-803BFD55F71D}"/>
          </ac:spMkLst>
        </pc:spChg>
      </pc:sldChg>
      <pc:sldChg chg="modSp mod">
        <pc:chgData name="Charlotte Barnacle" userId="6aad045c-3ed6-4604-9ff9-d7653d17fd3e" providerId="ADAL" clId="{872F8E1D-2F9F-48CA-9EC8-E03FF7E0A31E}" dt="2026-07-29T14:41:08.897" v="44" actId="20577"/>
        <pc:sldMkLst>
          <pc:docMk/>
          <pc:sldMk cId="3893781136" sldId="260"/>
        </pc:sldMkLst>
        <pc:spChg chg="mod">
          <ac:chgData name="Charlotte Barnacle" userId="6aad045c-3ed6-4604-9ff9-d7653d17fd3e" providerId="ADAL" clId="{872F8E1D-2F9F-48CA-9EC8-E03FF7E0A31E}" dt="2026-07-29T14:41:08.897" v="44" actId="20577"/>
          <ac:spMkLst>
            <pc:docMk/>
            <pc:sldMk cId="3893781136" sldId="260"/>
            <ac:spMk id="3" creationId="{5FF5EF88-A750-4D3D-BBD9-803BFD55F71D}"/>
          </ac:spMkLst>
        </pc:spChg>
      </pc:sldChg>
      <pc:sldChg chg="modSp mod">
        <pc:chgData name="Charlotte Barnacle" userId="6aad045c-3ed6-4604-9ff9-d7653d17fd3e" providerId="ADAL" clId="{872F8E1D-2F9F-48CA-9EC8-E03FF7E0A31E}" dt="2026-07-29T14:35:45.770" v="19" actId="20577"/>
        <pc:sldMkLst>
          <pc:docMk/>
          <pc:sldMk cId="694835756" sldId="262"/>
        </pc:sldMkLst>
        <pc:spChg chg="mod">
          <ac:chgData name="Charlotte Barnacle" userId="6aad045c-3ed6-4604-9ff9-d7653d17fd3e" providerId="ADAL" clId="{872F8E1D-2F9F-48CA-9EC8-E03FF7E0A31E}" dt="2026-07-29T14:35:42.587" v="17" actId="20577"/>
          <ac:spMkLst>
            <pc:docMk/>
            <pc:sldMk cId="694835756" sldId="262"/>
            <ac:spMk id="4" creationId="{5434D68E-A8E0-46F8-921B-3074DCF6ECD8}"/>
          </ac:spMkLst>
        </pc:spChg>
        <pc:spChg chg="mod">
          <ac:chgData name="Charlotte Barnacle" userId="6aad045c-3ed6-4604-9ff9-d7653d17fd3e" providerId="ADAL" clId="{872F8E1D-2F9F-48CA-9EC8-E03FF7E0A31E}" dt="2026-07-29T14:35:45.770" v="19" actId="20577"/>
          <ac:spMkLst>
            <pc:docMk/>
            <pc:sldMk cId="694835756" sldId="262"/>
            <ac:spMk id="5" creationId="{CE23752F-281B-4525-9104-D77D8B5083E0}"/>
          </ac:spMkLst>
        </pc:spChg>
        <pc:picChg chg="mod">
          <ac:chgData name="Charlotte Barnacle" userId="6aad045c-3ed6-4604-9ff9-d7653d17fd3e" providerId="ADAL" clId="{872F8E1D-2F9F-48CA-9EC8-E03FF7E0A31E}" dt="2026-07-29T14:34:09.542" v="0" actId="14826"/>
          <ac:picMkLst>
            <pc:docMk/>
            <pc:sldMk cId="694835756" sldId="262"/>
            <ac:picMk id="1028" creationId="{DCFD57B7-0BF6-E333-DF17-5CBF3CC90836}"/>
          </ac:picMkLst>
        </pc:picChg>
      </pc:sldChg>
      <pc:sldChg chg="modSp mod">
        <pc:chgData name="Charlotte Barnacle" userId="6aad045c-3ed6-4604-9ff9-d7653d17fd3e" providerId="ADAL" clId="{872F8E1D-2F9F-48CA-9EC8-E03FF7E0A31E}" dt="2026-07-29T14:43:55.427" v="67" actId="20577"/>
        <pc:sldMkLst>
          <pc:docMk/>
          <pc:sldMk cId="2089581607" sldId="264"/>
        </pc:sldMkLst>
        <pc:spChg chg="mod">
          <ac:chgData name="Charlotte Barnacle" userId="6aad045c-3ed6-4604-9ff9-d7653d17fd3e" providerId="ADAL" clId="{872F8E1D-2F9F-48CA-9EC8-E03FF7E0A31E}" dt="2026-07-29T14:43:17.752" v="59" actId="3626"/>
          <ac:spMkLst>
            <pc:docMk/>
            <pc:sldMk cId="2089581607" sldId="264"/>
            <ac:spMk id="3" creationId="{5FF5EF88-A750-4D3D-BBD9-803BFD55F71D}"/>
          </ac:spMkLst>
        </pc:spChg>
        <pc:spChg chg="mod">
          <ac:chgData name="Charlotte Barnacle" userId="6aad045c-3ed6-4604-9ff9-d7653d17fd3e" providerId="ADAL" clId="{872F8E1D-2F9F-48CA-9EC8-E03FF7E0A31E}" dt="2026-07-29T14:43:55.427" v="67" actId="20577"/>
          <ac:spMkLst>
            <pc:docMk/>
            <pc:sldMk cId="2089581607" sldId="264"/>
            <ac:spMk id="8" creationId="{E4CF25AD-4425-52A4-ACA7-FB34798A7E6A}"/>
          </ac:spMkLst>
        </pc:spChg>
      </pc:sldChg>
      <pc:sldChg chg="modSp mod">
        <pc:chgData name="Charlotte Barnacle" userId="6aad045c-3ed6-4604-9ff9-d7653d17fd3e" providerId="ADAL" clId="{872F8E1D-2F9F-48CA-9EC8-E03FF7E0A31E}" dt="2026-07-29T14:41:26.296" v="48" actId="20577"/>
        <pc:sldMkLst>
          <pc:docMk/>
          <pc:sldMk cId="851008816" sldId="265"/>
        </pc:sldMkLst>
        <pc:spChg chg="mod">
          <ac:chgData name="Charlotte Barnacle" userId="6aad045c-3ed6-4604-9ff9-d7653d17fd3e" providerId="ADAL" clId="{872F8E1D-2F9F-48CA-9EC8-E03FF7E0A31E}" dt="2026-07-29T14:41:26.296" v="48" actId="20577"/>
          <ac:spMkLst>
            <pc:docMk/>
            <pc:sldMk cId="851008816" sldId="265"/>
            <ac:spMk id="3" creationId="{5FF5EF88-A750-4D3D-BBD9-803BFD55F71D}"/>
          </ac:spMkLst>
        </pc:spChg>
      </pc:sldChg>
      <pc:sldMasterChg chg="addSp delSp modSp mod">
        <pc:chgData name="Charlotte Barnacle" userId="6aad045c-3ed6-4604-9ff9-d7653d17fd3e" providerId="ADAL" clId="{872F8E1D-2F9F-48CA-9EC8-E03FF7E0A31E}" dt="2026-07-29T14:45:35.259" v="114" actId="1076"/>
        <pc:sldMasterMkLst>
          <pc:docMk/>
          <pc:sldMasterMk cId="197553046" sldId="2147483651"/>
        </pc:sldMasterMkLst>
        <pc:spChg chg="mod">
          <ac:chgData name="Charlotte Barnacle" userId="6aad045c-3ed6-4604-9ff9-d7653d17fd3e" providerId="ADAL" clId="{872F8E1D-2F9F-48CA-9EC8-E03FF7E0A31E}" dt="2026-07-29T14:44:24.194" v="69" actId="20577"/>
          <ac:spMkLst>
            <pc:docMk/>
            <pc:sldMasterMk cId="197553046" sldId="2147483651"/>
            <ac:spMk id="18" creationId="{2A9EADE6-C7B7-8741-826D-81240D1F9834}"/>
          </ac:spMkLst>
        </pc:spChg>
        <pc:picChg chg="add mod">
          <ac:chgData name="Charlotte Barnacle" userId="6aad045c-3ed6-4604-9ff9-d7653d17fd3e" providerId="ADAL" clId="{872F8E1D-2F9F-48CA-9EC8-E03FF7E0A31E}" dt="2026-07-29T14:45:35.259" v="114" actId="1076"/>
          <ac:picMkLst>
            <pc:docMk/>
            <pc:sldMasterMk cId="197553046" sldId="2147483651"/>
            <ac:picMk id="3" creationId="{5744AAF0-73CE-D3BF-F93A-E3B8F511FFFC}"/>
          </ac:picMkLst>
        </pc:picChg>
        <pc:picChg chg="del">
          <ac:chgData name="Charlotte Barnacle" userId="6aad045c-3ed6-4604-9ff9-d7653d17fd3e" providerId="ADAL" clId="{872F8E1D-2F9F-48CA-9EC8-E03FF7E0A31E}" dt="2026-07-29T14:45:32.179" v="113" actId="478"/>
          <ac:picMkLst>
            <pc:docMk/>
            <pc:sldMasterMk cId="197553046" sldId="2147483651"/>
            <ac:picMk id="4" creationId="{B2CAB223-8649-41F9-DD91-1C8AA684F7FC}"/>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4A2D38-02D1-464A-8FA1-5C07B29A6B07}" type="datetimeFigureOut">
              <a:t>7/29/2026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5BB933-B34D-4B06-B038-D41D1AAF856D}" type="slidenum">
              <a:t>‹#›</a:t>
            </a:fld>
            <a:endParaRPr lang="en-US"/>
          </a:p>
        </p:txBody>
      </p:sp>
    </p:spTree>
    <p:extLst>
      <p:ext uri="{BB962C8B-B14F-4D97-AF65-F5344CB8AC3E}">
        <p14:creationId xmlns:p14="http://schemas.microsoft.com/office/powerpoint/2010/main" val="2779945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1163638"/>
            <a:ext cx="5584825" cy="3141662"/>
          </a:xfrm>
        </p:spPr>
      </p:sp>
      <p:sp>
        <p:nvSpPr>
          <p:cNvPr id="3" name="Notes Placeholder 2"/>
          <p:cNvSpPr>
            <a:spLocks noGrp="1"/>
          </p:cNvSpPr>
          <p:nvPr>
            <p:ph type="body" idx="1"/>
          </p:nvPr>
        </p:nvSpPr>
        <p:spPr/>
        <p:txBody>
          <a:bodyPr/>
          <a:lstStyle/>
          <a:p>
            <a:pPr>
              <a:lnSpc>
                <a:spcPct val="107000"/>
              </a:lnSpc>
              <a:spcAft>
                <a:spcPts val="800"/>
              </a:spcAft>
            </a:pPr>
            <a:r>
              <a:rPr lang="en-GB" sz="1800" kern="1200" dirty="0">
                <a:effectLst/>
                <a:latin typeface="Arial" panose="020B0604020202020204" pitchFamily="34" charset="0"/>
                <a:ea typeface="Calibri" panose="020F0502020204030204" pitchFamily="34" charset="0"/>
                <a:cs typeface="Times New Roman" panose="02020603050405020304" pitchFamily="18" charset="0"/>
              </a:rPr>
              <a:t>Start music</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GB" dirty="0"/>
          </a:p>
        </p:txBody>
      </p:sp>
      <p:sp>
        <p:nvSpPr>
          <p:cNvPr id="4" name="Slide Number Placeholder 3"/>
          <p:cNvSpPr>
            <a:spLocks noGrp="1"/>
          </p:cNvSpPr>
          <p:nvPr>
            <p:ph type="sldNum" sz="quarter" idx="5"/>
          </p:nvPr>
        </p:nvSpPr>
        <p:spPr/>
        <p:txBody>
          <a:bodyPr/>
          <a:lstStyle/>
          <a:p>
            <a:pPr defTabSz="933167">
              <a:defRPr/>
            </a:pPr>
            <a:fld id="{D0ABD53E-295F-48FA-89BC-FE5EFE8A3628}" type="slidenum">
              <a:rPr lang="en-GB">
                <a:solidFill>
                  <a:srgbClr val="6C6C6C"/>
                </a:solidFill>
              </a:rPr>
              <a:pPr defTabSz="933167">
                <a:defRPr/>
              </a:pPr>
              <a:t>1</a:t>
            </a:fld>
            <a:endParaRPr lang="en-GB">
              <a:solidFill>
                <a:srgbClr val="6C6C6C"/>
              </a:solidFill>
            </a:endParaRPr>
          </a:p>
        </p:txBody>
      </p:sp>
    </p:spTree>
    <p:extLst>
      <p:ext uri="{BB962C8B-B14F-4D97-AF65-F5344CB8AC3E}">
        <p14:creationId xmlns:p14="http://schemas.microsoft.com/office/powerpoint/2010/main" val="20021075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5.emf"/></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emf"/><Relationship Id="rId1" Type="http://schemas.openxmlformats.org/officeDocument/2006/relationships/slideMaster" Target="../slideMasters/slideMaster1.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xml"/><Relationship Id="rId5" Type="http://schemas.openxmlformats.org/officeDocument/2006/relationships/image" Target="../media/image17.jpeg"/><Relationship Id="rId4" Type="http://schemas.openxmlformats.org/officeDocument/2006/relationships/image" Target="../media/image1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xml"/><Relationship Id="rId5" Type="http://schemas.openxmlformats.org/officeDocument/2006/relationships/image" Target="../media/image17.jpeg"/><Relationship Id="rId4" Type="http://schemas.openxmlformats.org/officeDocument/2006/relationships/image" Target="../media/image16.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1">
    <p:spTree>
      <p:nvGrpSpPr>
        <p:cNvPr id="1" name=""/>
        <p:cNvGrpSpPr/>
        <p:nvPr/>
      </p:nvGrpSpPr>
      <p:grpSpPr>
        <a:xfrm>
          <a:off x="0" y="0"/>
          <a:ext cx="0" cy="0"/>
          <a:chOff x="0" y="0"/>
          <a:chExt cx="0" cy="0"/>
        </a:xfrm>
      </p:grpSpPr>
      <p:pic>
        <p:nvPicPr>
          <p:cNvPr id="7" name="Picture 5">
            <a:extLst>
              <a:ext uri="{FF2B5EF4-FFF2-40B4-BE49-F238E27FC236}">
                <a16:creationId xmlns:a16="http://schemas.microsoft.com/office/drawing/2014/main" id="{0C71531E-2512-BA48-95D7-F5B610FB7B60}"/>
              </a:ext>
            </a:extLst>
          </p:cNvPr>
          <p:cNvPicPr>
            <a:picLocks noChangeAspect="1"/>
          </p:cNvPicPr>
          <p:nvPr userDrawn="1"/>
        </p:nvPicPr>
        <p:blipFill>
          <a:blip r:embed="rId2">
            <a:extLst>
              <a:ext uri="{28A0092B-C50C-407E-A947-70E740481C1C}">
                <a14:useLocalDpi xmlns:a14="http://schemas.microsoft.com/office/drawing/2010/main" val="0"/>
              </a:ext>
            </a:extLst>
          </a:blip>
          <a:srcRect l="60735" t="63335" b="15056"/>
          <a:stretch>
            <a:fillRect/>
          </a:stretch>
        </p:blipFill>
        <p:spPr bwMode="auto">
          <a:xfrm>
            <a:off x="0" y="574675"/>
            <a:ext cx="4468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3">
            <a:extLst>
              <a:ext uri="{FF2B5EF4-FFF2-40B4-BE49-F238E27FC236}">
                <a16:creationId xmlns:a16="http://schemas.microsoft.com/office/drawing/2014/main" id="{7B6972A0-A650-A34F-99C1-A0B3F8396B6C}"/>
              </a:ext>
            </a:extLst>
          </p:cNvPr>
          <p:cNvGrpSpPr>
            <a:grpSpLocks/>
          </p:cNvGrpSpPr>
          <p:nvPr userDrawn="1"/>
        </p:nvGrpSpPr>
        <p:grpSpPr bwMode="auto">
          <a:xfrm>
            <a:off x="671513" y="1957388"/>
            <a:ext cx="3546475" cy="3228975"/>
            <a:chOff x="565556" y="1958024"/>
            <a:chExt cx="3547614" cy="3227867"/>
          </a:xfrm>
        </p:grpSpPr>
        <p:cxnSp>
          <p:nvCxnSpPr>
            <p:cNvPr id="12" name="Straight Connector 11">
              <a:extLst>
                <a:ext uri="{FF2B5EF4-FFF2-40B4-BE49-F238E27FC236}">
                  <a16:creationId xmlns:a16="http://schemas.microsoft.com/office/drawing/2014/main" id="{A75935EE-5AF3-844D-B7B8-948C3A41AF16}"/>
                </a:ext>
              </a:extLst>
            </p:cNvPr>
            <p:cNvCxnSpPr>
              <a:cxnSpLocks/>
            </p:cNvCxnSpPr>
            <p:nvPr/>
          </p:nvCxnSpPr>
          <p:spPr>
            <a:xfrm>
              <a:off x="565556" y="1958024"/>
              <a:ext cx="0" cy="3227867"/>
            </a:xfrm>
            <a:prstGeom prst="line">
              <a:avLst/>
            </a:prstGeom>
            <a:ln w="12700">
              <a:solidFill>
                <a:srgbClr val="625BC4"/>
              </a:solidFill>
            </a:ln>
          </p:spPr>
          <p:style>
            <a:lnRef idx="1">
              <a:schemeClr val="accent1"/>
            </a:lnRef>
            <a:fillRef idx="0">
              <a:schemeClr val="accent1"/>
            </a:fillRef>
            <a:effectRef idx="0">
              <a:schemeClr val="accent1"/>
            </a:effectRef>
            <a:fontRef idx="minor">
              <a:schemeClr val="tx1"/>
            </a:fontRef>
          </p:style>
        </p:cxnSp>
        <p:grpSp>
          <p:nvGrpSpPr>
            <p:cNvPr id="13" name="Group 15">
              <a:extLst>
                <a:ext uri="{FF2B5EF4-FFF2-40B4-BE49-F238E27FC236}">
                  <a16:creationId xmlns:a16="http://schemas.microsoft.com/office/drawing/2014/main" id="{77ECA996-5A29-2E43-B709-4F1435DA658C}"/>
                </a:ext>
              </a:extLst>
            </p:cNvPr>
            <p:cNvGrpSpPr>
              <a:grpSpLocks/>
            </p:cNvGrpSpPr>
            <p:nvPr/>
          </p:nvGrpSpPr>
          <p:grpSpPr bwMode="auto">
            <a:xfrm>
              <a:off x="714710" y="2122190"/>
              <a:ext cx="3398460" cy="3063701"/>
              <a:chOff x="918616" y="1612441"/>
              <a:chExt cx="4779517" cy="3025320"/>
            </a:xfrm>
          </p:grpSpPr>
          <p:cxnSp>
            <p:nvCxnSpPr>
              <p:cNvPr id="14" name="Straight Connector 13">
                <a:extLst>
                  <a:ext uri="{FF2B5EF4-FFF2-40B4-BE49-F238E27FC236}">
                    <a16:creationId xmlns:a16="http://schemas.microsoft.com/office/drawing/2014/main" id="{AA954D08-C983-B848-B7D1-D0DF98033F10}"/>
                  </a:ext>
                </a:extLst>
              </p:cNvPr>
              <p:cNvCxnSpPr>
                <a:cxnSpLocks/>
              </p:cNvCxnSpPr>
              <p:nvPr/>
            </p:nvCxnSpPr>
            <p:spPr>
              <a:xfrm>
                <a:off x="918783" y="1611740"/>
                <a:ext cx="4779350"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80B21A3-9A2B-5948-A6DD-45143E0887B2}"/>
                  </a:ext>
                </a:extLst>
              </p:cNvPr>
              <p:cNvCxnSpPr>
                <a:cxnSpLocks/>
              </p:cNvCxnSpPr>
              <p:nvPr/>
            </p:nvCxnSpPr>
            <p:spPr>
              <a:xfrm>
                <a:off x="918783" y="1864040"/>
                <a:ext cx="4779350"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2436A70-380A-3244-82C9-5E7070AC6BD9}"/>
                  </a:ext>
                </a:extLst>
              </p:cNvPr>
              <p:cNvCxnSpPr>
                <a:cxnSpLocks/>
              </p:cNvCxnSpPr>
              <p:nvPr/>
            </p:nvCxnSpPr>
            <p:spPr>
              <a:xfrm>
                <a:off x="918783" y="2116338"/>
                <a:ext cx="4779350"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60C3794-4D1F-FA4A-B376-2C9D690A1E2B}"/>
                  </a:ext>
                </a:extLst>
              </p:cNvPr>
              <p:cNvCxnSpPr>
                <a:cxnSpLocks/>
              </p:cNvCxnSpPr>
              <p:nvPr/>
            </p:nvCxnSpPr>
            <p:spPr>
              <a:xfrm>
                <a:off x="918783" y="2368637"/>
                <a:ext cx="4779350"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BC55ABD-8E11-8F46-8426-4932609E0AE2}"/>
                  </a:ext>
                </a:extLst>
              </p:cNvPr>
              <p:cNvCxnSpPr>
                <a:cxnSpLocks/>
              </p:cNvCxnSpPr>
              <p:nvPr/>
            </p:nvCxnSpPr>
            <p:spPr>
              <a:xfrm>
                <a:off x="918783" y="2620936"/>
                <a:ext cx="4779350"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083E545-063F-8146-ABA8-93C9B949F9DB}"/>
                  </a:ext>
                </a:extLst>
              </p:cNvPr>
              <p:cNvCxnSpPr>
                <a:cxnSpLocks/>
              </p:cNvCxnSpPr>
              <p:nvPr/>
            </p:nvCxnSpPr>
            <p:spPr>
              <a:xfrm>
                <a:off x="918783" y="2873235"/>
                <a:ext cx="4779350"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39BAE2A-27ED-1D47-B528-06787FF39F68}"/>
                  </a:ext>
                </a:extLst>
              </p:cNvPr>
              <p:cNvCxnSpPr>
                <a:cxnSpLocks/>
              </p:cNvCxnSpPr>
              <p:nvPr/>
            </p:nvCxnSpPr>
            <p:spPr>
              <a:xfrm>
                <a:off x="918783" y="3125534"/>
                <a:ext cx="4779350"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B730B5C-A4A5-0C4E-A28C-1FF2BEFDF0C7}"/>
                  </a:ext>
                </a:extLst>
              </p:cNvPr>
              <p:cNvCxnSpPr>
                <a:cxnSpLocks/>
              </p:cNvCxnSpPr>
              <p:nvPr/>
            </p:nvCxnSpPr>
            <p:spPr>
              <a:xfrm>
                <a:off x="918783" y="3376266"/>
                <a:ext cx="4779350"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BA6024-C6FD-A440-9364-B606128ACAB8}"/>
                  </a:ext>
                </a:extLst>
              </p:cNvPr>
              <p:cNvCxnSpPr>
                <a:cxnSpLocks/>
              </p:cNvCxnSpPr>
              <p:nvPr/>
            </p:nvCxnSpPr>
            <p:spPr>
              <a:xfrm>
                <a:off x="918783" y="3628565"/>
                <a:ext cx="4779350"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4E80C79-5996-2248-BFBF-352BEFF1C674}"/>
                  </a:ext>
                </a:extLst>
              </p:cNvPr>
              <p:cNvCxnSpPr>
                <a:cxnSpLocks/>
              </p:cNvCxnSpPr>
              <p:nvPr/>
            </p:nvCxnSpPr>
            <p:spPr>
              <a:xfrm>
                <a:off x="918783" y="3880864"/>
                <a:ext cx="4779350"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9CCE5D6-28F1-2C44-ABC2-E253C8C6B9FA}"/>
                  </a:ext>
                </a:extLst>
              </p:cNvPr>
              <p:cNvCxnSpPr>
                <a:cxnSpLocks/>
              </p:cNvCxnSpPr>
              <p:nvPr/>
            </p:nvCxnSpPr>
            <p:spPr>
              <a:xfrm>
                <a:off x="918783" y="4133163"/>
                <a:ext cx="4779350"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921493-1EAD-0141-86A1-414243ED67F3}"/>
                  </a:ext>
                </a:extLst>
              </p:cNvPr>
              <p:cNvCxnSpPr>
                <a:cxnSpLocks/>
              </p:cNvCxnSpPr>
              <p:nvPr/>
            </p:nvCxnSpPr>
            <p:spPr>
              <a:xfrm>
                <a:off x="918783" y="4385462"/>
                <a:ext cx="4779350"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2293768-B020-2F47-B4C2-7C4BCC22F3B4}"/>
                  </a:ext>
                </a:extLst>
              </p:cNvPr>
              <p:cNvCxnSpPr>
                <a:cxnSpLocks/>
              </p:cNvCxnSpPr>
              <p:nvPr/>
            </p:nvCxnSpPr>
            <p:spPr>
              <a:xfrm>
                <a:off x="918783" y="4637761"/>
                <a:ext cx="4779350"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grpSp>
      </p:grpSp>
      <p:sp>
        <p:nvSpPr>
          <p:cNvPr id="27" name="TextBox 29">
            <a:extLst>
              <a:ext uri="{FF2B5EF4-FFF2-40B4-BE49-F238E27FC236}">
                <a16:creationId xmlns:a16="http://schemas.microsoft.com/office/drawing/2014/main" id="{F569BA59-AA05-9D46-92BF-16CD2E99EB53}"/>
              </a:ext>
            </a:extLst>
          </p:cNvPr>
          <p:cNvSpPr txBox="1">
            <a:spLocks noChangeArrowheads="1"/>
          </p:cNvSpPr>
          <p:nvPr userDrawn="1"/>
        </p:nvSpPr>
        <p:spPr bwMode="auto">
          <a:xfrm>
            <a:off x="4076700" y="1179513"/>
            <a:ext cx="1857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defRPr/>
            </a:pPr>
            <a:endParaRPr lang="en-US">
              <a:latin typeface="Calibri" charset="0"/>
            </a:endParaRPr>
          </a:p>
        </p:txBody>
      </p:sp>
      <p:grpSp>
        <p:nvGrpSpPr>
          <p:cNvPr id="28" name="Group 30">
            <a:extLst>
              <a:ext uri="{FF2B5EF4-FFF2-40B4-BE49-F238E27FC236}">
                <a16:creationId xmlns:a16="http://schemas.microsoft.com/office/drawing/2014/main" id="{5FF67DD4-8EE5-9846-9D1F-1E3A42AE58F5}"/>
              </a:ext>
            </a:extLst>
          </p:cNvPr>
          <p:cNvGrpSpPr>
            <a:grpSpLocks/>
          </p:cNvGrpSpPr>
          <p:nvPr userDrawn="1"/>
        </p:nvGrpSpPr>
        <p:grpSpPr bwMode="auto">
          <a:xfrm>
            <a:off x="4468813" y="1958975"/>
            <a:ext cx="3548062" cy="3227388"/>
            <a:chOff x="565556" y="1958024"/>
            <a:chExt cx="3547614" cy="3227867"/>
          </a:xfrm>
        </p:grpSpPr>
        <p:cxnSp>
          <p:nvCxnSpPr>
            <p:cNvPr id="29" name="Straight Connector 28">
              <a:extLst>
                <a:ext uri="{FF2B5EF4-FFF2-40B4-BE49-F238E27FC236}">
                  <a16:creationId xmlns:a16="http://schemas.microsoft.com/office/drawing/2014/main" id="{66F269D3-681A-4C4C-805E-8319CB6B890D}"/>
                </a:ext>
              </a:extLst>
            </p:cNvPr>
            <p:cNvCxnSpPr>
              <a:cxnSpLocks/>
            </p:cNvCxnSpPr>
            <p:nvPr/>
          </p:nvCxnSpPr>
          <p:spPr>
            <a:xfrm>
              <a:off x="565556" y="1958024"/>
              <a:ext cx="0" cy="3227867"/>
            </a:xfrm>
            <a:prstGeom prst="line">
              <a:avLst/>
            </a:prstGeom>
            <a:ln w="12700">
              <a:solidFill>
                <a:srgbClr val="625BC4"/>
              </a:solidFill>
            </a:ln>
          </p:spPr>
          <p:style>
            <a:lnRef idx="1">
              <a:schemeClr val="accent1"/>
            </a:lnRef>
            <a:fillRef idx="0">
              <a:schemeClr val="accent1"/>
            </a:fillRef>
            <a:effectRef idx="0">
              <a:schemeClr val="accent1"/>
            </a:effectRef>
            <a:fontRef idx="minor">
              <a:schemeClr val="tx1"/>
            </a:fontRef>
          </p:style>
        </p:cxnSp>
        <p:grpSp>
          <p:nvGrpSpPr>
            <p:cNvPr id="30" name="Group 32">
              <a:extLst>
                <a:ext uri="{FF2B5EF4-FFF2-40B4-BE49-F238E27FC236}">
                  <a16:creationId xmlns:a16="http://schemas.microsoft.com/office/drawing/2014/main" id="{D663C771-24EE-8946-9330-A0E7294A0BB8}"/>
                </a:ext>
              </a:extLst>
            </p:cNvPr>
            <p:cNvGrpSpPr>
              <a:grpSpLocks/>
            </p:cNvGrpSpPr>
            <p:nvPr/>
          </p:nvGrpSpPr>
          <p:grpSpPr bwMode="auto">
            <a:xfrm>
              <a:off x="714710" y="2122190"/>
              <a:ext cx="3398460" cy="3063701"/>
              <a:chOff x="918616" y="1612441"/>
              <a:chExt cx="4779517" cy="3025320"/>
            </a:xfrm>
          </p:grpSpPr>
          <p:cxnSp>
            <p:nvCxnSpPr>
              <p:cNvPr id="31" name="Straight Connector 30">
                <a:extLst>
                  <a:ext uri="{FF2B5EF4-FFF2-40B4-BE49-F238E27FC236}">
                    <a16:creationId xmlns:a16="http://schemas.microsoft.com/office/drawing/2014/main" id="{8E228F80-0874-7B49-81D2-1D0102C8B67D}"/>
                  </a:ext>
                </a:extLst>
              </p:cNvPr>
              <p:cNvCxnSpPr>
                <a:cxnSpLocks/>
              </p:cNvCxnSpPr>
              <p:nvPr/>
            </p:nvCxnSpPr>
            <p:spPr>
              <a:xfrm>
                <a:off x="918689" y="161182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88B7382-6A30-2240-8656-F56937DCB4E9}"/>
                  </a:ext>
                </a:extLst>
              </p:cNvPr>
              <p:cNvCxnSpPr>
                <a:cxnSpLocks/>
              </p:cNvCxnSpPr>
              <p:nvPr/>
            </p:nvCxnSpPr>
            <p:spPr>
              <a:xfrm>
                <a:off x="918689" y="1864242"/>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C9EE6C2-1834-5E41-B707-90E93A095C81}"/>
                  </a:ext>
                </a:extLst>
              </p:cNvPr>
              <p:cNvCxnSpPr>
                <a:cxnSpLocks/>
              </p:cNvCxnSpPr>
              <p:nvPr/>
            </p:nvCxnSpPr>
            <p:spPr>
              <a:xfrm>
                <a:off x="918689" y="2116666"/>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4BE668C-ADE1-8E48-8EBC-10D1A5685694}"/>
                  </a:ext>
                </a:extLst>
              </p:cNvPr>
              <p:cNvCxnSpPr>
                <a:cxnSpLocks/>
              </p:cNvCxnSpPr>
              <p:nvPr/>
            </p:nvCxnSpPr>
            <p:spPr>
              <a:xfrm>
                <a:off x="918689" y="2369089"/>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7DAC45F-6851-C044-B7EF-F265D0A00DD7}"/>
                  </a:ext>
                </a:extLst>
              </p:cNvPr>
              <p:cNvCxnSpPr>
                <a:cxnSpLocks/>
              </p:cNvCxnSpPr>
              <p:nvPr/>
            </p:nvCxnSpPr>
            <p:spPr>
              <a:xfrm>
                <a:off x="918689" y="2619944"/>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D0578A5-B593-D749-A4B7-78656594F863}"/>
                  </a:ext>
                </a:extLst>
              </p:cNvPr>
              <p:cNvCxnSpPr>
                <a:cxnSpLocks/>
              </p:cNvCxnSpPr>
              <p:nvPr/>
            </p:nvCxnSpPr>
            <p:spPr>
              <a:xfrm>
                <a:off x="918689" y="2872367"/>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660CE92-FF93-2247-B802-7878211499DA}"/>
                  </a:ext>
                </a:extLst>
              </p:cNvPr>
              <p:cNvCxnSpPr>
                <a:cxnSpLocks/>
              </p:cNvCxnSpPr>
              <p:nvPr/>
            </p:nvCxnSpPr>
            <p:spPr>
              <a:xfrm>
                <a:off x="918689" y="312479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4AB0BA7-C59F-3345-84B4-554408CB3E3C}"/>
                  </a:ext>
                </a:extLst>
              </p:cNvPr>
              <p:cNvCxnSpPr>
                <a:cxnSpLocks/>
              </p:cNvCxnSpPr>
              <p:nvPr/>
            </p:nvCxnSpPr>
            <p:spPr>
              <a:xfrm>
                <a:off x="918689" y="3377213"/>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2B5E055-3B94-4143-8FE4-71CC34285706}"/>
                  </a:ext>
                </a:extLst>
              </p:cNvPr>
              <p:cNvCxnSpPr>
                <a:cxnSpLocks/>
              </p:cNvCxnSpPr>
              <p:nvPr/>
            </p:nvCxnSpPr>
            <p:spPr>
              <a:xfrm>
                <a:off x="918689" y="3629636"/>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377CDD9-E16D-4844-B7B5-AA085B3E6215}"/>
                  </a:ext>
                </a:extLst>
              </p:cNvPr>
              <p:cNvCxnSpPr>
                <a:cxnSpLocks/>
              </p:cNvCxnSpPr>
              <p:nvPr/>
            </p:nvCxnSpPr>
            <p:spPr>
              <a:xfrm>
                <a:off x="918689" y="388206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549D4D1-D46C-8640-821A-F0A88351BC9C}"/>
                  </a:ext>
                </a:extLst>
              </p:cNvPr>
              <p:cNvCxnSpPr>
                <a:cxnSpLocks/>
              </p:cNvCxnSpPr>
              <p:nvPr/>
            </p:nvCxnSpPr>
            <p:spPr>
              <a:xfrm>
                <a:off x="918689" y="4132915"/>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5E563A0-BFB4-4842-A24E-33D968ACC63A}"/>
                  </a:ext>
                </a:extLst>
              </p:cNvPr>
              <p:cNvCxnSpPr>
                <a:cxnSpLocks/>
              </p:cNvCxnSpPr>
              <p:nvPr/>
            </p:nvCxnSpPr>
            <p:spPr>
              <a:xfrm>
                <a:off x="918689" y="4385337"/>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C7E166D5-66C2-AE4A-B87F-BD7392B94892}"/>
                  </a:ext>
                </a:extLst>
              </p:cNvPr>
              <p:cNvCxnSpPr>
                <a:cxnSpLocks/>
              </p:cNvCxnSpPr>
              <p:nvPr/>
            </p:nvCxnSpPr>
            <p:spPr>
              <a:xfrm>
                <a:off x="918689" y="4637761"/>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grpSp>
      </p:grpSp>
      <p:grpSp>
        <p:nvGrpSpPr>
          <p:cNvPr id="44" name="Group 46">
            <a:extLst>
              <a:ext uri="{FF2B5EF4-FFF2-40B4-BE49-F238E27FC236}">
                <a16:creationId xmlns:a16="http://schemas.microsoft.com/office/drawing/2014/main" id="{04198296-E02B-2848-8253-14002ADE03C7}"/>
              </a:ext>
            </a:extLst>
          </p:cNvPr>
          <p:cNvGrpSpPr>
            <a:grpSpLocks/>
          </p:cNvGrpSpPr>
          <p:nvPr userDrawn="1"/>
        </p:nvGrpSpPr>
        <p:grpSpPr bwMode="auto">
          <a:xfrm>
            <a:off x="8274050" y="1958975"/>
            <a:ext cx="3548063" cy="3227388"/>
            <a:chOff x="565556" y="1958024"/>
            <a:chExt cx="3547614" cy="3227867"/>
          </a:xfrm>
        </p:grpSpPr>
        <p:cxnSp>
          <p:nvCxnSpPr>
            <p:cNvPr id="45" name="Straight Connector 44">
              <a:extLst>
                <a:ext uri="{FF2B5EF4-FFF2-40B4-BE49-F238E27FC236}">
                  <a16:creationId xmlns:a16="http://schemas.microsoft.com/office/drawing/2014/main" id="{5CAC5A07-9C6C-FD41-8A0D-2C97260BC38E}"/>
                </a:ext>
              </a:extLst>
            </p:cNvPr>
            <p:cNvCxnSpPr>
              <a:cxnSpLocks/>
            </p:cNvCxnSpPr>
            <p:nvPr/>
          </p:nvCxnSpPr>
          <p:spPr>
            <a:xfrm>
              <a:off x="565556" y="1958024"/>
              <a:ext cx="0" cy="3227867"/>
            </a:xfrm>
            <a:prstGeom prst="line">
              <a:avLst/>
            </a:prstGeom>
            <a:ln w="12700">
              <a:solidFill>
                <a:srgbClr val="625BC4"/>
              </a:solidFill>
            </a:ln>
          </p:spPr>
          <p:style>
            <a:lnRef idx="1">
              <a:schemeClr val="accent1"/>
            </a:lnRef>
            <a:fillRef idx="0">
              <a:schemeClr val="accent1"/>
            </a:fillRef>
            <a:effectRef idx="0">
              <a:schemeClr val="accent1"/>
            </a:effectRef>
            <a:fontRef idx="minor">
              <a:schemeClr val="tx1"/>
            </a:fontRef>
          </p:style>
        </p:cxnSp>
        <p:grpSp>
          <p:nvGrpSpPr>
            <p:cNvPr id="46" name="Group 48">
              <a:extLst>
                <a:ext uri="{FF2B5EF4-FFF2-40B4-BE49-F238E27FC236}">
                  <a16:creationId xmlns:a16="http://schemas.microsoft.com/office/drawing/2014/main" id="{C2E2A454-F87B-904D-BEB1-8201FBCBE03B}"/>
                </a:ext>
              </a:extLst>
            </p:cNvPr>
            <p:cNvGrpSpPr>
              <a:grpSpLocks/>
            </p:cNvGrpSpPr>
            <p:nvPr/>
          </p:nvGrpSpPr>
          <p:grpSpPr bwMode="auto">
            <a:xfrm>
              <a:off x="714710" y="2122190"/>
              <a:ext cx="3398460" cy="3063701"/>
              <a:chOff x="918616" y="1612441"/>
              <a:chExt cx="4779517" cy="3025320"/>
            </a:xfrm>
          </p:grpSpPr>
          <p:cxnSp>
            <p:nvCxnSpPr>
              <p:cNvPr id="47" name="Straight Connector 46">
                <a:extLst>
                  <a:ext uri="{FF2B5EF4-FFF2-40B4-BE49-F238E27FC236}">
                    <a16:creationId xmlns:a16="http://schemas.microsoft.com/office/drawing/2014/main" id="{AD66181E-5B24-2844-A47F-9A913A2181AD}"/>
                  </a:ext>
                </a:extLst>
              </p:cNvPr>
              <p:cNvCxnSpPr>
                <a:cxnSpLocks/>
              </p:cNvCxnSpPr>
              <p:nvPr/>
            </p:nvCxnSpPr>
            <p:spPr>
              <a:xfrm>
                <a:off x="918689" y="161182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BDFE2F5-50CF-284E-BC19-824A279C979B}"/>
                  </a:ext>
                </a:extLst>
              </p:cNvPr>
              <p:cNvCxnSpPr>
                <a:cxnSpLocks/>
              </p:cNvCxnSpPr>
              <p:nvPr/>
            </p:nvCxnSpPr>
            <p:spPr>
              <a:xfrm>
                <a:off x="918689" y="1864242"/>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662785E-D41A-0E4C-9FE5-E7C631A33A12}"/>
                  </a:ext>
                </a:extLst>
              </p:cNvPr>
              <p:cNvCxnSpPr>
                <a:cxnSpLocks/>
              </p:cNvCxnSpPr>
              <p:nvPr/>
            </p:nvCxnSpPr>
            <p:spPr>
              <a:xfrm>
                <a:off x="918689" y="2116666"/>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FDC5E70F-93FE-2F42-84D8-8BADA86528FF}"/>
                  </a:ext>
                </a:extLst>
              </p:cNvPr>
              <p:cNvCxnSpPr>
                <a:cxnSpLocks/>
              </p:cNvCxnSpPr>
              <p:nvPr/>
            </p:nvCxnSpPr>
            <p:spPr>
              <a:xfrm>
                <a:off x="918689" y="2369089"/>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23509782-5F39-9141-8759-CAE48012274C}"/>
                  </a:ext>
                </a:extLst>
              </p:cNvPr>
              <p:cNvCxnSpPr>
                <a:cxnSpLocks/>
              </p:cNvCxnSpPr>
              <p:nvPr/>
            </p:nvCxnSpPr>
            <p:spPr>
              <a:xfrm>
                <a:off x="918689" y="2619944"/>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E011D82-742C-3C48-A1F8-6BABBA5E896A}"/>
                  </a:ext>
                </a:extLst>
              </p:cNvPr>
              <p:cNvCxnSpPr>
                <a:cxnSpLocks/>
              </p:cNvCxnSpPr>
              <p:nvPr/>
            </p:nvCxnSpPr>
            <p:spPr>
              <a:xfrm>
                <a:off x="918689" y="2872367"/>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A1DE88C-1EC3-A04B-84C4-2B8618935F0A}"/>
                  </a:ext>
                </a:extLst>
              </p:cNvPr>
              <p:cNvCxnSpPr>
                <a:cxnSpLocks/>
              </p:cNvCxnSpPr>
              <p:nvPr/>
            </p:nvCxnSpPr>
            <p:spPr>
              <a:xfrm>
                <a:off x="918689" y="312479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32676AD-0F99-B54C-A635-873FD7DD47C2}"/>
                  </a:ext>
                </a:extLst>
              </p:cNvPr>
              <p:cNvCxnSpPr>
                <a:cxnSpLocks/>
              </p:cNvCxnSpPr>
              <p:nvPr/>
            </p:nvCxnSpPr>
            <p:spPr>
              <a:xfrm>
                <a:off x="918689" y="3377213"/>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D905BD0-D5DB-0340-ADAC-4A9F8A731104}"/>
                  </a:ext>
                </a:extLst>
              </p:cNvPr>
              <p:cNvCxnSpPr>
                <a:cxnSpLocks/>
              </p:cNvCxnSpPr>
              <p:nvPr/>
            </p:nvCxnSpPr>
            <p:spPr>
              <a:xfrm>
                <a:off x="918689" y="3629636"/>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91A0C439-4907-EE45-98A1-52909712D8A7}"/>
                  </a:ext>
                </a:extLst>
              </p:cNvPr>
              <p:cNvCxnSpPr>
                <a:cxnSpLocks/>
              </p:cNvCxnSpPr>
              <p:nvPr/>
            </p:nvCxnSpPr>
            <p:spPr>
              <a:xfrm>
                <a:off x="918689" y="388206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C1EE216A-D6DB-FB49-9BE0-232C7B7063AD}"/>
                  </a:ext>
                </a:extLst>
              </p:cNvPr>
              <p:cNvCxnSpPr>
                <a:cxnSpLocks/>
              </p:cNvCxnSpPr>
              <p:nvPr/>
            </p:nvCxnSpPr>
            <p:spPr>
              <a:xfrm>
                <a:off x="918689" y="4132915"/>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C244D076-D04F-C449-BE83-34DBDF956A1F}"/>
                  </a:ext>
                </a:extLst>
              </p:cNvPr>
              <p:cNvCxnSpPr>
                <a:cxnSpLocks/>
              </p:cNvCxnSpPr>
              <p:nvPr/>
            </p:nvCxnSpPr>
            <p:spPr>
              <a:xfrm>
                <a:off x="918689" y="4385337"/>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9F09BDF2-44D8-4D4A-B398-7CFDD6A4A239}"/>
                  </a:ext>
                </a:extLst>
              </p:cNvPr>
              <p:cNvCxnSpPr>
                <a:cxnSpLocks/>
              </p:cNvCxnSpPr>
              <p:nvPr/>
            </p:nvCxnSpPr>
            <p:spPr>
              <a:xfrm>
                <a:off x="918689" y="4637761"/>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grpSp>
      </p:grpSp>
      <p:sp>
        <p:nvSpPr>
          <p:cNvPr id="60" name="Text Placeholder 70">
            <a:extLst>
              <a:ext uri="{FF2B5EF4-FFF2-40B4-BE49-F238E27FC236}">
                <a16:creationId xmlns:a16="http://schemas.microsoft.com/office/drawing/2014/main" id="{6F6E5BD2-B644-E046-A031-1C279D122A1C}"/>
              </a:ext>
            </a:extLst>
          </p:cNvPr>
          <p:cNvSpPr>
            <a:spLocks noGrp="1"/>
          </p:cNvSpPr>
          <p:nvPr>
            <p:ph type="body" sz="quarter" idx="10"/>
          </p:nvPr>
        </p:nvSpPr>
        <p:spPr>
          <a:xfrm>
            <a:off x="758825" y="1821758"/>
            <a:ext cx="3215291" cy="3462337"/>
          </a:xfrm>
          <a:prstGeom prst="rect">
            <a:avLst/>
          </a:prstGeom>
        </p:spPr>
        <p:txBody>
          <a:bodyPr vert="horz"/>
          <a:lstStyle>
            <a:lvl1pPr marL="0" indent="0">
              <a:buNone/>
              <a:defRPr sz="1100">
                <a:latin typeface="Arial" panose="020B0604020202020204" pitchFamily="34" charset="0"/>
                <a:cs typeface="Arial" panose="020B0604020202020204" pitchFamily="34" charset="0"/>
              </a:defRPr>
            </a:lvl1pPr>
          </a:lstStyle>
          <a:p>
            <a:pPr lvl="0"/>
            <a:endParaRPr lang="en-GB"/>
          </a:p>
        </p:txBody>
      </p:sp>
      <p:sp>
        <p:nvSpPr>
          <p:cNvPr id="61" name="Text Placeholder 113">
            <a:extLst>
              <a:ext uri="{FF2B5EF4-FFF2-40B4-BE49-F238E27FC236}">
                <a16:creationId xmlns:a16="http://schemas.microsoft.com/office/drawing/2014/main" id="{005ED843-B91A-ED4F-A736-1313E36816E2}"/>
              </a:ext>
            </a:extLst>
          </p:cNvPr>
          <p:cNvSpPr>
            <a:spLocks noGrp="1"/>
          </p:cNvSpPr>
          <p:nvPr>
            <p:ph type="body" sz="quarter" idx="14" hasCustomPrompt="1"/>
          </p:nvPr>
        </p:nvSpPr>
        <p:spPr>
          <a:xfrm>
            <a:off x="3882968" y="1818373"/>
            <a:ext cx="343240" cy="3465722"/>
          </a:xfrm>
          <a:prstGeom prst="rect">
            <a:avLst/>
          </a:prstGeom>
        </p:spPr>
        <p:txBody>
          <a:bodyPr vert="horz"/>
          <a:lstStyle>
            <a:lvl1pPr marL="7938" marR="0" indent="-7938" algn="r" defTabSz="457200" rtl="0" eaLnBrk="1" fontAlgn="auto" latinLnBrk="0" hangingPunct="1">
              <a:lnSpc>
                <a:spcPct val="150000"/>
              </a:lnSpc>
              <a:spcBef>
                <a:spcPts val="0"/>
              </a:spcBef>
              <a:spcAft>
                <a:spcPts val="0"/>
              </a:spcAft>
              <a:buClrTx/>
              <a:buSzTx/>
              <a:buFontTx/>
              <a:buNone/>
              <a:tabLst/>
              <a:defRPr sz="1100">
                <a:solidFill>
                  <a:srgbClr val="5959A3"/>
                </a:solidFill>
              </a:defRPr>
            </a:lvl1pPr>
          </a:lstStyle>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2</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3</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4</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5</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6</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7</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8</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9</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10</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11</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12</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13</a:t>
            </a:r>
            <a:endParaRPr lang="en-GB"/>
          </a:p>
        </p:txBody>
      </p:sp>
      <p:sp>
        <p:nvSpPr>
          <p:cNvPr id="62" name="Text Placeholder 70">
            <a:extLst>
              <a:ext uri="{FF2B5EF4-FFF2-40B4-BE49-F238E27FC236}">
                <a16:creationId xmlns:a16="http://schemas.microsoft.com/office/drawing/2014/main" id="{F9F1E4E3-6775-6940-9953-D0346A97633C}"/>
              </a:ext>
            </a:extLst>
          </p:cNvPr>
          <p:cNvSpPr>
            <a:spLocks noGrp="1"/>
          </p:cNvSpPr>
          <p:nvPr>
            <p:ph type="body" sz="quarter" idx="15"/>
          </p:nvPr>
        </p:nvSpPr>
        <p:spPr>
          <a:xfrm>
            <a:off x="4557291" y="1822753"/>
            <a:ext cx="3215291" cy="3462337"/>
          </a:xfrm>
          <a:prstGeom prst="rect">
            <a:avLst/>
          </a:prstGeom>
        </p:spPr>
        <p:txBody>
          <a:bodyPr vert="horz"/>
          <a:lstStyle>
            <a:lvl1pPr marL="0" indent="0">
              <a:buNone/>
              <a:defRPr sz="1100">
                <a:latin typeface="Arial" panose="020B0604020202020204" pitchFamily="34" charset="0"/>
                <a:cs typeface="Arial" panose="020B0604020202020204" pitchFamily="34" charset="0"/>
              </a:defRPr>
            </a:lvl1pPr>
          </a:lstStyle>
          <a:p>
            <a:pPr lvl="0"/>
            <a:endParaRPr lang="en-GB"/>
          </a:p>
        </p:txBody>
      </p:sp>
      <p:sp>
        <p:nvSpPr>
          <p:cNvPr id="63" name="Text Placeholder 113">
            <a:extLst>
              <a:ext uri="{FF2B5EF4-FFF2-40B4-BE49-F238E27FC236}">
                <a16:creationId xmlns:a16="http://schemas.microsoft.com/office/drawing/2014/main" id="{DE47E5C0-ECBC-9A49-AE17-1DB1918CED95}"/>
              </a:ext>
            </a:extLst>
          </p:cNvPr>
          <p:cNvSpPr>
            <a:spLocks noGrp="1"/>
          </p:cNvSpPr>
          <p:nvPr>
            <p:ph type="body" sz="quarter" idx="16" hasCustomPrompt="1"/>
          </p:nvPr>
        </p:nvSpPr>
        <p:spPr>
          <a:xfrm>
            <a:off x="7681434" y="1819368"/>
            <a:ext cx="343240" cy="3465722"/>
          </a:xfrm>
          <a:prstGeom prst="rect">
            <a:avLst/>
          </a:prstGeom>
        </p:spPr>
        <p:txBody>
          <a:bodyPr vert="horz"/>
          <a:lstStyle>
            <a:lvl1pPr marL="7938" marR="0" indent="-7938" algn="r" defTabSz="457200" rtl="0" eaLnBrk="1" fontAlgn="auto" latinLnBrk="0" hangingPunct="1">
              <a:lnSpc>
                <a:spcPct val="150000"/>
              </a:lnSpc>
              <a:spcBef>
                <a:spcPts val="0"/>
              </a:spcBef>
              <a:spcAft>
                <a:spcPts val="0"/>
              </a:spcAft>
              <a:buClrTx/>
              <a:buSzTx/>
              <a:buFontTx/>
              <a:buNone/>
              <a:tabLst/>
              <a:defRPr kumimoji="0" lang="en-US" sz="1100" b="0" i="0" u="none" strike="noStrike" kern="1200" cap="none" spc="0" normalizeH="0" baseline="0" noProof="0">
                <a:ln>
                  <a:noFill/>
                </a:ln>
                <a:solidFill>
                  <a:srgbClr val="5959A3"/>
                </a:solidFill>
                <a:effectLst/>
                <a:uLnTx/>
                <a:uFillTx/>
                <a:latin typeface="Arial" panose="020B0604020202020204" pitchFamily="34" charset="0"/>
                <a:cs typeface="Arial" panose="020B0604020202020204" pitchFamily="34" charset="0"/>
              </a:defRPr>
            </a:lvl1pPr>
          </a:lstStyle>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2</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3</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4</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5</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6</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7</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8</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9</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10</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11</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12</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13</a:t>
            </a:r>
            <a:endParaRPr lang="en-GB"/>
          </a:p>
        </p:txBody>
      </p:sp>
      <p:sp>
        <p:nvSpPr>
          <p:cNvPr id="64" name="Text Placeholder 70">
            <a:extLst>
              <a:ext uri="{FF2B5EF4-FFF2-40B4-BE49-F238E27FC236}">
                <a16:creationId xmlns:a16="http://schemas.microsoft.com/office/drawing/2014/main" id="{02CE1569-DF09-3D44-8C0E-51374CD5D165}"/>
              </a:ext>
            </a:extLst>
          </p:cNvPr>
          <p:cNvSpPr>
            <a:spLocks noGrp="1"/>
          </p:cNvSpPr>
          <p:nvPr>
            <p:ph type="body" sz="quarter" idx="17"/>
          </p:nvPr>
        </p:nvSpPr>
        <p:spPr>
          <a:xfrm>
            <a:off x="8362553" y="1822753"/>
            <a:ext cx="3215291" cy="3462337"/>
          </a:xfrm>
          <a:prstGeom prst="rect">
            <a:avLst/>
          </a:prstGeom>
        </p:spPr>
        <p:txBody>
          <a:bodyPr vert="horz"/>
          <a:lstStyle>
            <a:lvl1pPr marL="0" indent="0">
              <a:buNone/>
              <a:defRPr sz="1100">
                <a:latin typeface="Arial" panose="020B0604020202020204" pitchFamily="34" charset="0"/>
                <a:cs typeface="Arial" panose="020B0604020202020204" pitchFamily="34" charset="0"/>
              </a:defRPr>
            </a:lvl1pPr>
          </a:lstStyle>
          <a:p>
            <a:pPr lvl="0"/>
            <a:endParaRPr lang="en-GB"/>
          </a:p>
        </p:txBody>
      </p:sp>
      <p:sp>
        <p:nvSpPr>
          <p:cNvPr id="65" name="Text Placeholder 113">
            <a:extLst>
              <a:ext uri="{FF2B5EF4-FFF2-40B4-BE49-F238E27FC236}">
                <a16:creationId xmlns:a16="http://schemas.microsoft.com/office/drawing/2014/main" id="{68E15FF4-9C56-A644-990C-EBF63CC825D0}"/>
              </a:ext>
            </a:extLst>
          </p:cNvPr>
          <p:cNvSpPr>
            <a:spLocks noGrp="1"/>
          </p:cNvSpPr>
          <p:nvPr>
            <p:ph type="body" sz="quarter" idx="18" hasCustomPrompt="1"/>
          </p:nvPr>
        </p:nvSpPr>
        <p:spPr>
          <a:xfrm>
            <a:off x="11486696" y="1819368"/>
            <a:ext cx="343240" cy="3465722"/>
          </a:xfrm>
          <a:prstGeom prst="rect">
            <a:avLst/>
          </a:prstGeom>
        </p:spPr>
        <p:txBody>
          <a:bodyPr vert="horz"/>
          <a:lstStyle>
            <a:lvl1pPr marL="7938" marR="0" indent="-7938" algn="r" defTabSz="457200" rtl="0" eaLnBrk="1" fontAlgn="auto" latinLnBrk="0" hangingPunct="1">
              <a:lnSpc>
                <a:spcPct val="150000"/>
              </a:lnSpc>
              <a:spcBef>
                <a:spcPts val="0"/>
              </a:spcBef>
              <a:spcAft>
                <a:spcPts val="0"/>
              </a:spcAft>
              <a:buClrTx/>
              <a:buSzTx/>
              <a:buFontTx/>
              <a:buNone/>
              <a:tabLst/>
              <a:defRPr kumimoji="0" lang="en-US" sz="1100" b="0" i="0" u="none" strike="noStrike" kern="1200" cap="none" spc="0" normalizeH="0" baseline="0" noProof="0">
                <a:ln>
                  <a:noFill/>
                </a:ln>
                <a:solidFill>
                  <a:srgbClr val="5959A3"/>
                </a:solidFill>
                <a:effectLst/>
                <a:uLnTx/>
                <a:uFillTx/>
                <a:latin typeface="Arial" panose="020B0604020202020204" pitchFamily="34" charset="0"/>
                <a:cs typeface="Arial" panose="020B0604020202020204" pitchFamily="34" charset="0"/>
              </a:defRPr>
            </a:lvl1pPr>
          </a:lstStyle>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2</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3</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4</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5</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6</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7</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8</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9</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10</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11</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12</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13</a:t>
            </a:r>
            <a:endParaRPr lang="en-GB"/>
          </a:p>
        </p:txBody>
      </p:sp>
      <p:sp>
        <p:nvSpPr>
          <p:cNvPr id="66" name="Text Placeholder 6">
            <a:extLst>
              <a:ext uri="{FF2B5EF4-FFF2-40B4-BE49-F238E27FC236}">
                <a16:creationId xmlns:a16="http://schemas.microsoft.com/office/drawing/2014/main" id="{DCCACC23-F061-A14A-A620-610BCFB01D54}"/>
              </a:ext>
            </a:extLst>
          </p:cNvPr>
          <p:cNvSpPr>
            <a:spLocks noGrp="1"/>
          </p:cNvSpPr>
          <p:nvPr>
            <p:ph type="body" sz="quarter" idx="19" hasCustomPrompt="1"/>
          </p:nvPr>
        </p:nvSpPr>
        <p:spPr>
          <a:xfrm>
            <a:off x="1100138" y="328613"/>
            <a:ext cx="4997450"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pPr lvl="0"/>
            <a:r>
              <a:rPr lang="en-ID" kern="0" spc="500">
                <a:solidFill>
                  <a:srgbClr val="333331">
                    <a:alpha val="27000"/>
                  </a:srgbClr>
                </a:solidFill>
                <a:latin typeface="Arial" panose="020B0604020202020204" pitchFamily="34" charset="0"/>
                <a:cs typeface="Arial" panose="020B0604020202020204" pitchFamily="34" charset="0"/>
              </a:rPr>
              <a:t>contents</a:t>
            </a:r>
            <a:endParaRPr lang="en-GB"/>
          </a:p>
        </p:txBody>
      </p:sp>
    </p:spTree>
    <p:extLst>
      <p:ext uri="{BB962C8B-B14F-4D97-AF65-F5344CB8AC3E}">
        <p14:creationId xmlns:p14="http://schemas.microsoft.com/office/powerpoint/2010/main" val="2167482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le images">
    <p:spTree>
      <p:nvGrpSpPr>
        <p:cNvPr id="1" name=""/>
        <p:cNvGrpSpPr/>
        <p:nvPr/>
      </p:nvGrpSpPr>
      <p:grpSpPr>
        <a:xfrm>
          <a:off x="0" y="0"/>
          <a:ext cx="0" cy="0"/>
          <a:chOff x="0" y="0"/>
          <a:chExt cx="0" cy="0"/>
        </a:xfrm>
      </p:grpSpPr>
      <p:pic>
        <p:nvPicPr>
          <p:cNvPr id="3" name="Picture 6">
            <a:extLst>
              <a:ext uri="{FF2B5EF4-FFF2-40B4-BE49-F238E27FC236}">
                <a16:creationId xmlns:a16="http://schemas.microsoft.com/office/drawing/2014/main" id="{E4B1535A-D907-F842-B895-E18359265F43}"/>
              </a:ext>
            </a:extLst>
          </p:cNvPr>
          <p:cNvPicPr>
            <a:picLocks noChangeAspect="1"/>
          </p:cNvPicPr>
          <p:nvPr userDrawn="1"/>
        </p:nvPicPr>
        <p:blipFill>
          <a:blip r:embed="rId2">
            <a:extLst>
              <a:ext uri="{28A0092B-C50C-407E-A947-70E740481C1C}">
                <a14:useLocalDpi xmlns:a14="http://schemas.microsoft.com/office/drawing/2010/main" val="0"/>
              </a:ext>
            </a:extLst>
          </a:blip>
          <a:srcRect l="41801" t="4459" r="35017" b="70193"/>
          <a:stretch>
            <a:fillRect/>
          </a:stretch>
        </p:blipFill>
        <p:spPr bwMode="auto">
          <a:xfrm>
            <a:off x="11123613" y="5922963"/>
            <a:ext cx="11493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7">
            <a:extLst>
              <a:ext uri="{FF2B5EF4-FFF2-40B4-BE49-F238E27FC236}">
                <a16:creationId xmlns:a16="http://schemas.microsoft.com/office/drawing/2014/main" id="{00824228-AAC0-D447-8DD2-312F03B5B2F9}"/>
              </a:ext>
            </a:extLst>
          </p:cNvPr>
          <p:cNvSpPr txBox="1">
            <a:spLocks noChangeArrowheads="1"/>
          </p:cNvSpPr>
          <p:nvPr userDrawn="1"/>
        </p:nvSpPr>
        <p:spPr bwMode="auto">
          <a:xfrm>
            <a:off x="11245850" y="6326188"/>
            <a:ext cx="41275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F1FF4937-8088-B64F-AB9F-736F4830703E}" type="slidenum">
              <a:rPr lang="en-US" altLang="en-US" sz="1000">
                <a:cs typeface="Arial" panose="020B0604020202020204" pitchFamily="34" charset="0"/>
              </a:rPr>
              <a:pPr eaLnBrk="1" hangingPunct="1"/>
              <a:t>‹#›</a:t>
            </a:fld>
            <a:endParaRPr lang="en-US" altLang="en-US" sz="1000">
              <a:cs typeface="Arial" panose="020B0604020202020204" pitchFamily="34" charset="0"/>
            </a:endParaRPr>
          </a:p>
        </p:txBody>
      </p:sp>
      <p:pic>
        <p:nvPicPr>
          <p:cNvPr id="5" name="Graphic 333">
            <a:extLst>
              <a:ext uri="{FF2B5EF4-FFF2-40B4-BE49-F238E27FC236}">
                <a16:creationId xmlns:a16="http://schemas.microsoft.com/office/drawing/2014/main" id="{B0443F9F-AAF9-BF4E-82D2-535AC39576A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215313" y="6340475"/>
            <a:ext cx="27162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a:extLst>
              <a:ext uri="{FF2B5EF4-FFF2-40B4-BE49-F238E27FC236}">
                <a16:creationId xmlns:a16="http://schemas.microsoft.com/office/drawing/2014/main" id="{0C71531E-2512-BA48-95D7-F5B610FB7B60}"/>
              </a:ext>
            </a:extLst>
          </p:cNvPr>
          <p:cNvPicPr>
            <a:picLocks noChangeAspect="1"/>
          </p:cNvPicPr>
          <p:nvPr userDrawn="1"/>
        </p:nvPicPr>
        <p:blipFill>
          <a:blip r:embed="rId4">
            <a:extLst>
              <a:ext uri="{28A0092B-C50C-407E-A947-70E740481C1C}">
                <a14:useLocalDpi xmlns:a14="http://schemas.microsoft.com/office/drawing/2010/main" val="0"/>
              </a:ext>
            </a:extLst>
          </a:blip>
          <a:srcRect l="60735" t="63335" b="15056"/>
          <a:stretch>
            <a:fillRect/>
          </a:stretch>
        </p:blipFill>
        <p:spPr bwMode="auto">
          <a:xfrm>
            <a:off x="0" y="574675"/>
            <a:ext cx="4468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a:extLst>
              <a:ext uri="{FF2B5EF4-FFF2-40B4-BE49-F238E27FC236}">
                <a16:creationId xmlns:a16="http://schemas.microsoft.com/office/drawing/2014/main" id="{52195E74-9B04-F541-8503-A4A0C266992A}"/>
              </a:ext>
            </a:extLst>
          </p:cNvPr>
          <p:cNvPicPr>
            <a:picLocks noChangeAspect="1"/>
          </p:cNvPicPr>
          <p:nvPr userDrawn="1"/>
        </p:nvPicPr>
        <p:blipFill>
          <a:blip r:embed="rId2">
            <a:extLst>
              <a:ext uri="{28A0092B-C50C-407E-A947-70E740481C1C}">
                <a14:useLocalDpi xmlns:a14="http://schemas.microsoft.com/office/drawing/2010/main" val="0"/>
              </a:ext>
            </a:extLst>
          </a:blip>
          <a:srcRect l="41801" t="4459" r="35017" b="70193"/>
          <a:stretch>
            <a:fillRect/>
          </a:stretch>
        </p:blipFill>
        <p:spPr bwMode="auto">
          <a:xfrm>
            <a:off x="11123613" y="5922963"/>
            <a:ext cx="11493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1">
            <a:extLst>
              <a:ext uri="{FF2B5EF4-FFF2-40B4-BE49-F238E27FC236}">
                <a16:creationId xmlns:a16="http://schemas.microsoft.com/office/drawing/2014/main" id="{C621BD99-E16F-DF48-AFD6-637E50F0150D}"/>
              </a:ext>
            </a:extLst>
          </p:cNvPr>
          <p:cNvSpPr txBox="1">
            <a:spLocks noChangeArrowheads="1"/>
          </p:cNvSpPr>
          <p:nvPr userDrawn="1"/>
        </p:nvSpPr>
        <p:spPr bwMode="auto">
          <a:xfrm>
            <a:off x="11245850" y="6326188"/>
            <a:ext cx="41275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0D8ECF7-01DB-1A4C-B8F9-F947143FF3FF}" type="slidenum">
              <a:rPr lang="en-US" altLang="en-US" sz="1000">
                <a:cs typeface="Arial" panose="020B0604020202020204" pitchFamily="34" charset="0"/>
              </a:rPr>
              <a:pPr eaLnBrk="1" hangingPunct="1"/>
              <a:t>‹#›</a:t>
            </a:fld>
            <a:endParaRPr lang="en-US" altLang="en-US" sz="1000">
              <a:cs typeface="Arial" panose="020B0604020202020204" pitchFamily="34" charset="0"/>
            </a:endParaRPr>
          </a:p>
        </p:txBody>
      </p:sp>
      <p:pic>
        <p:nvPicPr>
          <p:cNvPr id="10" name="Graphic 333">
            <a:extLst>
              <a:ext uri="{FF2B5EF4-FFF2-40B4-BE49-F238E27FC236}">
                <a16:creationId xmlns:a16="http://schemas.microsoft.com/office/drawing/2014/main" id="{DC842996-6496-A04C-A4F3-873B035ABBF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215313" y="6340475"/>
            <a:ext cx="27162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9">
            <a:extLst>
              <a:ext uri="{FF2B5EF4-FFF2-40B4-BE49-F238E27FC236}">
                <a16:creationId xmlns:a16="http://schemas.microsoft.com/office/drawing/2014/main" id="{F569BA59-AA05-9D46-92BF-16CD2E99EB53}"/>
              </a:ext>
            </a:extLst>
          </p:cNvPr>
          <p:cNvSpPr txBox="1">
            <a:spLocks noChangeArrowheads="1"/>
          </p:cNvSpPr>
          <p:nvPr userDrawn="1"/>
        </p:nvSpPr>
        <p:spPr bwMode="auto">
          <a:xfrm>
            <a:off x="4076700" y="1179513"/>
            <a:ext cx="1857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defRPr/>
            </a:pPr>
            <a:endParaRPr lang="en-US">
              <a:latin typeface="Calibri" charset="0"/>
            </a:endParaRPr>
          </a:p>
        </p:txBody>
      </p:sp>
      <p:sp>
        <p:nvSpPr>
          <p:cNvPr id="66" name="Text Placeholder 6">
            <a:extLst>
              <a:ext uri="{FF2B5EF4-FFF2-40B4-BE49-F238E27FC236}">
                <a16:creationId xmlns:a16="http://schemas.microsoft.com/office/drawing/2014/main" id="{DCCACC23-F061-A14A-A620-610BCFB01D54}"/>
              </a:ext>
            </a:extLst>
          </p:cNvPr>
          <p:cNvSpPr>
            <a:spLocks noGrp="1"/>
          </p:cNvSpPr>
          <p:nvPr>
            <p:ph type="body" sz="quarter" idx="19" hasCustomPrompt="1"/>
          </p:nvPr>
        </p:nvSpPr>
        <p:spPr>
          <a:xfrm>
            <a:off x="1100138" y="328613"/>
            <a:ext cx="4997450"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r>
              <a:rPr lang="en-ID" kern="0" spc="500">
                <a:solidFill>
                  <a:srgbClr val="333331">
                    <a:alpha val="27000"/>
                  </a:srgbClr>
                </a:solidFill>
                <a:latin typeface="Arial" panose="020B0604020202020204" pitchFamily="34" charset="0"/>
                <a:cs typeface="Arial" panose="020B0604020202020204" pitchFamily="34" charset="0"/>
              </a:rPr>
              <a:t>Multiple image page</a:t>
            </a:r>
            <a:endParaRPr lang="en-US" kern="0" spc="500">
              <a:solidFill>
                <a:srgbClr val="333331">
                  <a:alpha val="27000"/>
                </a:srgbClr>
              </a:solidFill>
            </a:endParaRPr>
          </a:p>
        </p:txBody>
      </p:sp>
      <p:cxnSp>
        <p:nvCxnSpPr>
          <p:cNvPr id="14" name="Straight Connector 13">
            <a:extLst>
              <a:ext uri="{FF2B5EF4-FFF2-40B4-BE49-F238E27FC236}">
                <a16:creationId xmlns:a16="http://schemas.microsoft.com/office/drawing/2014/main" id="{A10E0433-29D5-4441-B335-74C811225685}"/>
              </a:ext>
            </a:extLst>
          </p:cNvPr>
          <p:cNvCxnSpPr>
            <a:cxnSpLocks/>
          </p:cNvCxnSpPr>
          <p:nvPr userDrawn="1"/>
        </p:nvCxnSpPr>
        <p:spPr>
          <a:xfrm>
            <a:off x="598488" y="1393825"/>
            <a:ext cx="0" cy="1620838"/>
          </a:xfrm>
          <a:prstGeom prst="line">
            <a:avLst/>
          </a:prstGeom>
          <a:ln w="44450" cap="rnd">
            <a:solidFill>
              <a:srgbClr val="625BC4"/>
            </a:solidFill>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822D21D-A595-FE47-A434-46536B6CECF8}"/>
              </a:ext>
            </a:extLst>
          </p:cNvPr>
          <p:cNvSpPr>
            <a:spLocks noGrp="1"/>
          </p:cNvSpPr>
          <p:nvPr>
            <p:ph type="body" sz="quarter" idx="12"/>
          </p:nvPr>
        </p:nvSpPr>
        <p:spPr>
          <a:xfrm>
            <a:off x="661988" y="1257300"/>
            <a:ext cx="2373312" cy="1884209"/>
          </a:xfrm>
          <a:prstGeom prst="rect">
            <a:avLst/>
          </a:prstGeom>
        </p:spPr>
        <p:txBody>
          <a:bodyPr vert="horz"/>
          <a:lstStyle>
            <a:lvl1pPr marL="0" indent="0">
              <a:lnSpc>
                <a:spcPct val="130000"/>
              </a:lnSpc>
              <a:buNone/>
              <a:defRPr sz="1100">
                <a:solidFill>
                  <a:srgbClr val="484B49"/>
                </a:solidFill>
              </a:defRPr>
            </a:lvl1pPr>
          </a:lstStyle>
          <a:p>
            <a:pPr lvl="0"/>
            <a:r>
              <a:rPr lang="en-GB"/>
              <a:t>Click to edit Master text styles</a:t>
            </a:r>
          </a:p>
        </p:txBody>
      </p:sp>
      <p:sp>
        <p:nvSpPr>
          <p:cNvPr id="17" name="Picture Placeholder 23">
            <a:extLst>
              <a:ext uri="{FF2B5EF4-FFF2-40B4-BE49-F238E27FC236}">
                <a16:creationId xmlns:a16="http://schemas.microsoft.com/office/drawing/2014/main" id="{FF6678DF-A674-E140-8234-038F9F078C8F}"/>
              </a:ext>
            </a:extLst>
          </p:cNvPr>
          <p:cNvSpPr>
            <a:spLocks noGrp="1"/>
          </p:cNvSpPr>
          <p:nvPr>
            <p:ph type="pic" sz="quarter" idx="13"/>
          </p:nvPr>
        </p:nvSpPr>
        <p:spPr>
          <a:xfrm>
            <a:off x="3101975" y="1393825"/>
            <a:ext cx="2804226" cy="2066925"/>
          </a:xfrm>
          <a:prstGeom prst="rect">
            <a:avLst/>
          </a:prstGeom>
          <a:solidFill>
            <a:srgbClr val="5959A3">
              <a:alpha val="25000"/>
            </a:srgbClr>
          </a:solidFill>
        </p:spPr>
        <p:txBody>
          <a:bodyPr vert="horz"/>
          <a:lstStyle>
            <a:lvl1pPr marL="0" indent="0">
              <a:buNone/>
              <a:defRPr sz="900">
                <a:solidFill>
                  <a:schemeClr val="tx1"/>
                </a:solidFill>
              </a:defRPr>
            </a:lvl1pPr>
          </a:lstStyle>
          <a:p>
            <a:pPr lvl="0"/>
            <a:endParaRPr lang="en-US" noProof="0"/>
          </a:p>
        </p:txBody>
      </p:sp>
      <p:sp>
        <p:nvSpPr>
          <p:cNvPr id="18" name="Picture Placeholder 23">
            <a:extLst>
              <a:ext uri="{FF2B5EF4-FFF2-40B4-BE49-F238E27FC236}">
                <a16:creationId xmlns:a16="http://schemas.microsoft.com/office/drawing/2014/main" id="{51FB92F9-DAD2-DD41-B158-A0848B06034B}"/>
              </a:ext>
            </a:extLst>
          </p:cNvPr>
          <p:cNvSpPr>
            <a:spLocks noGrp="1"/>
          </p:cNvSpPr>
          <p:nvPr>
            <p:ph type="pic" sz="quarter" idx="14"/>
          </p:nvPr>
        </p:nvSpPr>
        <p:spPr>
          <a:xfrm>
            <a:off x="6119644" y="1393825"/>
            <a:ext cx="6072355" cy="4493410"/>
          </a:xfrm>
          <a:prstGeom prst="rect">
            <a:avLst/>
          </a:prstGeom>
          <a:solidFill>
            <a:srgbClr val="5959A3">
              <a:alpha val="63000"/>
            </a:srgbClr>
          </a:solidFill>
        </p:spPr>
        <p:txBody>
          <a:bodyPr vert="horz"/>
          <a:lstStyle>
            <a:lvl1pPr marL="0" indent="0">
              <a:buNone/>
              <a:defRPr sz="900">
                <a:solidFill>
                  <a:srgbClr val="FFFFFF"/>
                </a:solidFill>
              </a:defRPr>
            </a:lvl1pPr>
          </a:lstStyle>
          <a:p>
            <a:pPr lvl="0"/>
            <a:endParaRPr lang="en-US" noProof="0"/>
          </a:p>
        </p:txBody>
      </p:sp>
      <p:sp>
        <p:nvSpPr>
          <p:cNvPr id="19" name="Picture Placeholder 23">
            <a:extLst>
              <a:ext uri="{FF2B5EF4-FFF2-40B4-BE49-F238E27FC236}">
                <a16:creationId xmlns:a16="http://schemas.microsoft.com/office/drawing/2014/main" id="{CBD600F6-1AAB-8649-91A1-9D593CDCBE5E}"/>
              </a:ext>
            </a:extLst>
          </p:cNvPr>
          <p:cNvSpPr>
            <a:spLocks noGrp="1"/>
          </p:cNvSpPr>
          <p:nvPr>
            <p:ph type="pic" sz="quarter" idx="15"/>
          </p:nvPr>
        </p:nvSpPr>
        <p:spPr>
          <a:xfrm>
            <a:off x="576417" y="3684541"/>
            <a:ext cx="5329784" cy="2202694"/>
          </a:xfrm>
          <a:prstGeom prst="rect">
            <a:avLst/>
          </a:prstGeom>
          <a:solidFill>
            <a:srgbClr val="5959A3"/>
          </a:solidFill>
        </p:spPr>
        <p:txBody>
          <a:bodyPr vert="horz"/>
          <a:lstStyle>
            <a:lvl1pPr marL="0" indent="0">
              <a:buNone/>
              <a:defRPr sz="900">
                <a:solidFill>
                  <a:schemeClr val="tx1"/>
                </a:solidFill>
              </a:defRPr>
            </a:lvl1pPr>
          </a:lstStyle>
          <a:p>
            <a:pPr lvl="0"/>
            <a:endParaRPr lang="en-US" noProof="0"/>
          </a:p>
        </p:txBody>
      </p:sp>
    </p:spTree>
    <p:extLst>
      <p:ext uri="{BB962C8B-B14F-4D97-AF65-F5344CB8AC3E}">
        <p14:creationId xmlns:p14="http://schemas.microsoft.com/office/powerpoint/2010/main" val="4067459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page image">
    <p:spTree>
      <p:nvGrpSpPr>
        <p:cNvPr id="1" name=""/>
        <p:cNvGrpSpPr/>
        <p:nvPr/>
      </p:nvGrpSpPr>
      <p:grpSpPr>
        <a:xfrm>
          <a:off x="0" y="0"/>
          <a:ext cx="0" cy="0"/>
          <a:chOff x="0" y="0"/>
          <a:chExt cx="0" cy="0"/>
        </a:xfrm>
      </p:grpSpPr>
      <p:pic>
        <p:nvPicPr>
          <p:cNvPr id="3" name="Picture 2" descr="A picture containing person, indoor, person, person&#10;&#10;Description automatically generated">
            <a:extLst>
              <a:ext uri="{FF2B5EF4-FFF2-40B4-BE49-F238E27FC236}">
                <a16:creationId xmlns:a16="http://schemas.microsoft.com/office/drawing/2014/main" id="{B67CF9E0-F77D-ED40-9E1F-555F66A714D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7" t="4862" b="11700"/>
          <a:stretch/>
        </p:blipFill>
        <p:spPr>
          <a:xfrm>
            <a:off x="0" y="0"/>
            <a:ext cx="12192000" cy="6858000"/>
          </a:xfrm>
          <a:prstGeom prst="rect">
            <a:avLst/>
          </a:prstGeom>
        </p:spPr>
      </p:pic>
      <p:pic>
        <p:nvPicPr>
          <p:cNvPr id="5" name="Picture 5">
            <a:extLst>
              <a:ext uri="{FF2B5EF4-FFF2-40B4-BE49-F238E27FC236}">
                <a16:creationId xmlns:a16="http://schemas.microsoft.com/office/drawing/2014/main" id="{DB58C106-A8A7-7B40-9D28-86F2C8CEAD8C}"/>
              </a:ext>
            </a:extLst>
          </p:cNvPr>
          <p:cNvPicPr>
            <a:picLocks noChangeAspect="1"/>
          </p:cNvPicPr>
          <p:nvPr userDrawn="1"/>
        </p:nvPicPr>
        <p:blipFill>
          <a:blip r:embed="rId3">
            <a:extLst>
              <a:ext uri="{28A0092B-C50C-407E-A947-70E740481C1C}">
                <a14:useLocalDpi xmlns:a14="http://schemas.microsoft.com/office/drawing/2010/main" val="0"/>
              </a:ext>
            </a:extLst>
          </a:blip>
          <a:srcRect l="60735" t="63335" b="15056"/>
          <a:stretch>
            <a:fillRect/>
          </a:stretch>
        </p:blipFill>
        <p:spPr bwMode="auto">
          <a:xfrm>
            <a:off x="0" y="574675"/>
            <a:ext cx="4468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6">
            <a:extLst>
              <a:ext uri="{FF2B5EF4-FFF2-40B4-BE49-F238E27FC236}">
                <a16:creationId xmlns:a16="http://schemas.microsoft.com/office/drawing/2014/main" id="{5BDCE3B0-BF94-CB45-9CCB-6B5419A4EEC5}"/>
              </a:ext>
            </a:extLst>
          </p:cNvPr>
          <p:cNvSpPr>
            <a:spLocks noGrp="1"/>
          </p:cNvSpPr>
          <p:nvPr>
            <p:ph type="body" sz="quarter" idx="19" hasCustomPrompt="1"/>
          </p:nvPr>
        </p:nvSpPr>
        <p:spPr>
          <a:xfrm>
            <a:off x="1100138" y="328613"/>
            <a:ext cx="4997450"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r>
              <a:rPr lang="en-ID" kern="0" spc="500">
                <a:solidFill>
                  <a:srgbClr val="333331">
                    <a:alpha val="27000"/>
                  </a:srgbClr>
                </a:solidFill>
                <a:latin typeface="Arial" panose="020B0604020202020204" pitchFamily="34" charset="0"/>
                <a:cs typeface="Arial" panose="020B0604020202020204" pitchFamily="34" charset="0"/>
              </a:rPr>
              <a:t>Full page image</a:t>
            </a:r>
            <a:endParaRPr lang="en-US" kern="0" spc="500">
              <a:solidFill>
                <a:srgbClr val="333331">
                  <a:alpha val="27000"/>
                </a:srgbClr>
              </a:solidFill>
            </a:endParaRPr>
          </a:p>
        </p:txBody>
      </p:sp>
      <p:sp>
        <p:nvSpPr>
          <p:cNvPr id="7" name="Text Placeholder 8">
            <a:extLst>
              <a:ext uri="{FF2B5EF4-FFF2-40B4-BE49-F238E27FC236}">
                <a16:creationId xmlns:a16="http://schemas.microsoft.com/office/drawing/2014/main" id="{5700038C-FF59-E44D-820E-E97172A2BB6C}"/>
              </a:ext>
            </a:extLst>
          </p:cNvPr>
          <p:cNvSpPr>
            <a:spLocks noGrp="1"/>
          </p:cNvSpPr>
          <p:nvPr>
            <p:ph type="body" sz="quarter" idx="21"/>
          </p:nvPr>
        </p:nvSpPr>
        <p:spPr>
          <a:xfrm>
            <a:off x="886114" y="1093788"/>
            <a:ext cx="3704359" cy="903914"/>
          </a:xfrm>
          <a:prstGeom prst="rect">
            <a:avLst/>
          </a:prstGeom>
        </p:spPr>
        <p:txBody>
          <a:bodyPr/>
          <a:lstStyle>
            <a:lvl1pPr marL="0" indent="0">
              <a:lnSpc>
                <a:spcPct val="150000"/>
              </a:lnSpc>
              <a:buNone/>
              <a:defRPr sz="1100">
                <a:solidFill>
                  <a:schemeClr val="tx2"/>
                </a:solidFill>
                <a:latin typeface="Arial" panose="020B0604020202020204" pitchFamily="34" charset="0"/>
                <a:cs typeface="Arial" panose="020B0604020202020204" pitchFamily="34" charset="0"/>
              </a:defRPr>
            </a:lvl1pPr>
          </a:lstStyle>
          <a:p>
            <a:pPr lvl="0"/>
            <a:endParaRPr lang="en-US"/>
          </a:p>
        </p:txBody>
      </p:sp>
      <p:pic>
        <p:nvPicPr>
          <p:cNvPr id="8" name="Picture 7">
            <a:extLst>
              <a:ext uri="{FF2B5EF4-FFF2-40B4-BE49-F238E27FC236}">
                <a16:creationId xmlns:a16="http://schemas.microsoft.com/office/drawing/2014/main" id="{DE06ADB8-00CE-A14F-8CD4-838DC66B278B}"/>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1802" t="4458" r="35017" b="70193"/>
          <a:stretch/>
        </p:blipFill>
        <p:spPr>
          <a:xfrm>
            <a:off x="11123628" y="5922335"/>
            <a:ext cx="1150071" cy="733646"/>
          </a:xfrm>
          <a:prstGeom prst="rect">
            <a:avLst/>
          </a:prstGeom>
        </p:spPr>
      </p:pic>
      <p:pic>
        <p:nvPicPr>
          <p:cNvPr id="9" name="Graphic 8">
            <a:extLst>
              <a:ext uri="{FF2B5EF4-FFF2-40B4-BE49-F238E27FC236}">
                <a16:creationId xmlns:a16="http://schemas.microsoft.com/office/drawing/2014/main" id="{4AC8AA72-38A2-F246-AD7C-4DE44C7A1C79}"/>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216026" y="6340848"/>
            <a:ext cx="2715858" cy="252163"/>
          </a:xfrm>
          <a:prstGeom prst="rect">
            <a:avLst/>
          </a:prstGeom>
        </p:spPr>
      </p:pic>
      <p:sp>
        <p:nvSpPr>
          <p:cNvPr id="11" name="Footer Placeholder 4">
            <a:extLst>
              <a:ext uri="{FF2B5EF4-FFF2-40B4-BE49-F238E27FC236}">
                <a16:creationId xmlns:a16="http://schemas.microsoft.com/office/drawing/2014/main" id="{1048B673-0DF1-624C-B4B3-B3F297A4F604}"/>
              </a:ext>
            </a:extLst>
          </p:cNvPr>
          <p:cNvSpPr txBox="1">
            <a:spLocks/>
          </p:cNvSpPr>
          <p:nvPr userDrawn="1"/>
        </p:nvSpPr>
        <p:spPr>
          <a:xfrm>
            <a:off x="451514" y="6354204"/>
            <a:ext cx="8644320" cy="365125"/>
          </a:xfrm>
          <a:prstGeom prst="rect">
            <a:avLst/>
          </a:prstGeom>
        </p:spPr>
        <p:txBody>
          <a:bodyPr/>
          <a:lstStyle>
            <a:defPPr>
              <a:defRPr lang="en-US"/>
            </a:defPPr>
            <a:lvl1pPr marL="0" algn="l" defTabSz="457200" rtl="0" eaLnBrk="1" latinLnBrk="0" hangingPunct="1">
              <a:defRPr sz="11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solidFill>
                  <a:schemeClr val="bg1"/>
                </a:solidFill>
              </a:rPr>
              <a:t>copyright of </a:t>
            </a:r>
            <a:r>
              <a:rPr lang="en-GB" err="1">
                <a:solidFill>
                  <a:schemeClr val="bg1"/>
                </a:solidFill>
              </a:rPr>
              <a:t>ucisa</a:t>
            </a:r>
            <a:r>
              <a:rPr lang="en-GB">
                <a:solidFill>
                  <a:schemeClr val="bg1"/>
                </a:solidFill>
              </a:rPr>
              <a:t> 2020</a:t>
            </a:r>
            <a:endParaRPr lang="en-US">
              <a:solidFill>
                <a:schemeClr val="bg1"/>
              </a:solidFill>
            </a:endParaRPr>
          </a:p>
        </p:txBody>
      </p:sp>
      <p:sp>
        <p:nvSpPr>
          <p:cNvPr id="14" name="TextBox 11">
            <a:extLst>
              <a:ext uri="{FF2B5EF4-FFF2-40B4-BE49-F238E27FC236}">
                <a16:creationId xmlns:a16="http://schemas.microsoft.com/office/drawing/2014/main" id="{C4AD3B46-2952-6B43-BC46-7E0DE13B345A}"/>
              </a:ext>
            </a:extLst>
          </p:cNvPr>
          <p:cNvSpPr txBox="1">
            <a:spLocks noChangeArrowheads="1"/>
          </p:cNvSpPr>
          <p:nvPr userDrawn="1"/>
        </p:nvSpPr>
        <p:spPr bwMode="auto">
          <a:xfrm>
            <a:off x="11245850" y="6326188"/>
            <a:ext cx="41275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0D8ECF7-01DB-1A4C-B8F9-F947143FF3FF}" type="slidenum">
              <a:rPr lang="en-US" altLang="en-US" sz="1000">
                <a:solidFill>
                  <a:schemeClr val="bg1"/>
                </a:solidFill>
                <a:cs typeface="Arial" panose="020B0604020202020204" pitchFamily="34" charset="0"/>
              </a:rPr>
              <a:pPr eaLnBrk="1" hangingPunct="1"/>
              <a:t>‹#›</a:t>
            </a:fld>
            <a:endParaRPr lang="en-US" altLang="en-US" sz="1000">
              <a:solidFill>
                <a:schemeClr val="bg1"/>
              </a:solidFill>
              <a:cs typeface="Arial" panose="020B0604020202020204" pitchFamily="34" charset="0"/>
            </a:endParaRPr>
          </a:p>
        </p:txBody>
      </p:sp>
    </p:spTree>
    <p:extLst>
      <p:ext uri="{BB962C8B-B14F-4D97-AF65-F5344CB8AC3E}">
        <p14:creationId xmlns:p14="http://schemas.microsoft.com/office/powerpoint/2010/main" val="1704931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 table ">
    <p:spTree>
      <p:nvGrpSpPr>
        <p:cNvPr id="1" name=""/>
        <p:cNvGrpSpPr/>
        <p:nvPr/>
      </p:nvGrpSpPr>
      <p:grpSpPr>
        <a:xfrm>
          <a:off x="0" y="0"/>
          <a:ext cx="0" cy="0"/>
          <a:chOff x="0" y="0"/>
          <a:chExt cx="0" cy="0"/>
        </a:xfrm>
      </p:grpSpPr>
      <p:sp>
        <p:nvSpPr>
          <p:cNvPr id="3" name="Table Placeholder 8">
            <a:extLst>
              <a:ext uri="{FF2B5EF4-FFF2-40B4-BE49-F238E27FC236}">
                <a16:creationId xmlns:a16="http://schemas.microsoft.com/office/drawing/2014/main" id="{FEA13AA0-5D22-D046-94ED-F08A4F87D083}"/>
              </a:ext>
            </a:extLst>
          </p:cNvPr>
          <p:cNvSpPr>
            <a:spLocks noGrp="1"/>
          </p:cNvSpPr>
          <p:nvPr>
            <p:ph type="tbl" sz="quarter" idx="10"/>
          </p:nvPr>
        </p:nvSpPr>
        <p:spPr>
          <a:xfrm>
            <a:off x="3390698" y="1158964"/>
            <a:ext cx="6307102" cy="3980560"/>
          </a:xfrm>
          <a:prstGeom prst="rect">
            <a:avLst/>
          </a:prstGeom>
        </p:spPr>
        <p:txBody>
          <a:bodyPr vert="horz"/>
          <a:lstStyle>
            <a:lvl1pPr marL="0" indent="0">
              <a:buNone/>
              <a:defRPr sz="900">
                <a:latin typeface="Arial"/>
                <a:cs typeface="Arial"/>
              </a:defRPr>
            </a:lvl1pPr>
          </a:lstStyle>
          <a:p>
            <a:pPr lvl="0"/>
            <a:endParaRPr lang="en-US" noProof="0" dirty="0"/>
          </a:p>
        </p:txBody>
      </p:sp>
      <p:pic>
        <p:nvPicPr>
          <p:cNvPr id="4" name="Picture 5">
            <a:extLst>
              <a:ext uri="{FF2B5EF4-FFF2-40B4-BE49-F238E27FC236}">
                <a16:creationId xmlns:a16="http://schemas.microsoft.com/office/drawing/2014/main" id="{B2256B82-FF1A-DD4D-BB9F-F6B64BEDBD3E}"/>
              </a:ext>
            </a:extLst>
          </p:cNvPr>
          <p:cNvPicPr>
            <a:picLocks noChangeAspect="1"/>
          </p:cNvPicPr>
          <p:nvPr userDrawn="1"/>
        </p:nvPicPr>
        <p:blipFill>
          <a:blip r:embed="rId2">
            <a:extLst>
              <a:ext uri="{28A0092B-C50C-407E-A947-70E740481C1C}">
                <a14:useLocalDpi xmlns:a14="http://schemas.microsoft.com/office/drawing/2010/main" val="0"/>
              </a:ext>
            </a:extLst>
          </a:blip>
          <a:srcRect l="60735" t="63335" b="15056"/>
          <a:stretch>
            <a:fillRect/>
          </a:stretch>
        </p:blipFill>
        <p:spPr bwMode="auto">
          <a:xfrm>
            <a:off x="0" y="574675"/>
            <a:ext cx="4468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6">
            <a:extLst>
              <a:ext uri="{FF2B5EF4-FFF2-40B4-BE49-F238E27FC236}">
                <a16:creationId xmlns:a16="http://schemas.microsoft.com/office/drawing/2014/main" id="{73DFBA6D-DF30-7446-AFF5-2E22AA2D91AE}"/>
              </a:ext>
            </a:extLst>
          </p:cNvPr>
          <p:cNvSpPr>
            <a:spLocks noGrp="1"/>
          </p:cNvSpPr>
          <p:nvPr>
            <p:ph type="body" sz="quarter" idx="19" hasCustomPrompt="1"/>
          </p:nvPr>
        </p:nvSpPr>
        <p:spPr>
          <a:xfrm>
            <a:off x="1100138" y="328613"/>
            <a:ext cx="4997450"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r>
              <a:rPr lang="en-ID" kern="0" spc="500" dirty="0">
                <a:solidFill>
                  <a:srgbClr val="333331">
                    <a:alpha val="27000"/>
                  </a:srgbClr>
                </a:solidFill>
                <a:latin typeface="Arial" panose="020B0604020202020204" pitchFamily="34" charset="0"/>
                <a:cs typeface="Arial" panose="020B0604020202020204" pitchFamily="34" charset="0"/>
              </a:rPr>
              <a:t>A table</a:t>
            </a:r>
            <a:endParaRPr lang="en-US" kern="0" spc="500" dirty="0">
              <a:solidFill>
                <a:srgbClr val="333331">
                  <a:alpha val="27000"/>
                </a:srgbClr>
              </a:solidFill>
            </a:endParaRPr>
          </a:p>
        </p:txBody>
      </p:sp>
      <p:sp>
        <p:nvSpPr>
          <p:cNvPr id="6" name="Text Placeholder 3">
            <a:extLst>
              <a:ext uri="{FF2B5EF4-FFF2-40B4-BE49-F238E27FC236}">
                <a16:creationId xmlns:a16="http://schemas.microsoft.com/office/drawing/2014/main" id="{37E68476-98AE-9146-8E5B-FDBD1C743CD4}"/>
              </a:ext>
            </a:extLst>
          </p:cNvPr>
          <p:cNvSpPr>
            <a:spLocks noGrp="1"/>
          </p:cNvSpPr>
          <p:nvPr>
            <p:ph type="body" sz="quarter" idx="12"/>
          </p:nvPr>
        </p:nvSpPr>
        <p:spPr>
          <a:xfrm>
            <a:off x="3282156" y="5280211"/>
            <a:ext cx="6415643" cy="896471"/>
          </a:xfrm>
          <a:prstGeom prst="rect">
            <a:avLst/>
          </a:prstGeom>
        </p:spPr>
        <p:txBody>
          <a:bodyPr vert="horz"/>
          <a:lstStyle>
            <a:lvl1pPr marL="0" indent="0">
              <a:lnSpc>
                <a:spcPct val="130000"/>
              </a:lnSpc>
              <a:buNone/>
              <a:defRPr sz="1100">
                <a:solidFill>
                  <a:srgbClr val="484B49"/>
                </a:solidFill>
              </a:defRPr>
            </a:lvl1pPr>
          </a:lstStyle>
          <a:p>
            <a:pPr lvl="0"/>
            <a:r>
              <a:rPr lang="en-GB" dirty="0"/>
              <a:t>Click to edit Master text styles</a:t>
            </a:r>
          </a:p>
        </p:txBody>
      </p:sp>
    </p:spTree>
    <p:extLst>
      <p:ext uri="{BB962C8B-B14F-4D97-AF65-F5344CB8AC3E}">
        <p14:creationId xmlns:p14="http://schemas.microsoft.com/office/powerpoint/2010/main" val="3086339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iog page">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B2256B82-FF1A-DD4D-BB9F-F6B64BEDBD3E}"/>
              </a:ext>
            </a:extLst>
          </p:cNvPr>
          <p:cNvPicPr>
            <a:picLocks noChangeAspect="1"/>
          </p:cNvPicPr>
          <p:nvPr userDrawn="1"/>
        </p:nvPicPr>
        <p:blipFill>
          <a:blip r:embed="rId2">
            <a:extLst>
              <a:ext uri="{28A0092B-C50C-407E-A947-70E740481C1C}">
                <a14:useLocalDpi xmlns:a14="http://schemas.microsoft.com/office/drawing/2010/main" val="0"/>
              </a:ext>
            </a:extLst>
          </a:blip>
          <a:srcRect l="60735" t="63335" b="15056"/>
          <a:stretch>
            <a:fillRect/>
          </a:stretch>
        </p:blipFill>
        <p:spPr bwMode="auto">
          <a:xfrm>
            <a:off x="0" y="574675"/>
            <a:ext cx="4468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6">
            <a:extLst>
              <a:ext uri="{FF2B5EF4-FFF2-40B4-BE49-F238E27FC236}">
                <a16:creationId xmlns:a16="http://schemas.microsoft.com/office/drawing/2014/main" id="{73DFBA6D-DF30-7446-AFF5-2E22AA2D91AE}"/>
              </a:ext>
            </a:extLst>
          </p:cNvPr>
          <p:cNvSpPr>
            <a:spLocks noGrp="1"/>
          </p:cNvSpPr>
          <p:nvPr>
            <p:ph type="body" sz="quarter" idx="19" hasCustomPrompt="1"/>
          </p:nvPr>
        </p:nvSpPr>
        <p:spPr>
          <a:xfrm>
            <a:off x="1100138" y="328613"/>
            <a:ext cx="4997450"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r>
              <a:rPr lang="en-ID" kern="0" spc="500" dirty="0">
                <a:solidFill>
                  <a:srgbClr val="333331">
                    <a:alpha val="27000"/>
                  </a:srgbClr>
                </a:solidFill>
                <a:latin typeface="Arial" panose="020B0604020202020204" pitchFamily="34" charset="0"/>
                <a:cs typeface="Arial" panose="020B0604020202020204" pitchFamily="34" charset="0"/>
              </a:rPr>
              <a:t>A </a:t>
            </a:r>
            <a:r>
              <a:rPr lang="en-ID" kern="0" spc="500" dirty="0" err="1">
                <a:solidFill>
                  <a:srgbClr val="333331">
                    <a:alpha val="27000"/>
                  </a:srgbClr>
                </a:solidFill>
                <a:latin typeface="Arial" panose="020B0604020202020204" pitchFamily="34" charset="0"/>
                <a:cs typeface="Arial" panose="020B0604020202020204" pitchFamily="34" charset="0"/>
              </a:rPr>
              <a:t>Biog</a:t>
            </a:r>
            <a:r>
              <a:rPr lang="en-ID" kern="0" spc="500" dirty="0">
                <a:solidFill>
                  <a:srgbClr val="333331">
                    <a:alpha val="27000"/>
                  </a:srgbClr>
                </a:solidFill>
                <a:latin typeface="Arial" panose="020B0604020202020204" pitchFamily="34" charset="0"/>
                <a:cs typeface="Arial" panose="020B0604020202020204" pitchFamily="34" charset="0"/>
              </a:rPr>
              <a:t> page</a:t>
            </a:r>
            <a:endParaRPr lang="en-US" kern="0" spc="500" dirty="0">
              <a:solidFill>
                <a:srgbClr val="333331">
                  <a:alpha val="27000"/>
                </a:srgbClr>
              </a:solidFill>
            </a:endParaRPr>
          </a:p>
        </p:txBody>
      </p:sp>
      <p:cxnSp>
        <p:nvCxnSpPr>
          <p:cNvPr id="7" name="Straight Connector 6">
            <a:extLst>
              <a:ext uri="{FF2B5EF4-FFF2-40B4-BE49-F238E27FC236}">
                <a16:creationId xmlns:a16="http://schemas.microsoft.com/office/drawing/2014/main" id="{E803392D-ED3C-9240-B75A-F79A97B51D9C}"/>
              </a:ext>
            </a:extLst>
          </p:cNvPr>
          <p:cNvCxnSpPr>
            <a:cxnSpLocks/>
          </p:cNvCxnSpPr>
          <p:nvPr userDrawn="1"/>
        </p:nvCxnSpPr>
        <p:spPr>
          <a:xfrm>
            <a:off x="2224088" y="1162050"/>
            <a:ext cx="4762" cy="4627563"/>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8" name="Picture 15">
            <a:extLst>
              <a:ext uri="{FF2B5EF4-FFF2-40B4-BE49-F238E27FC236}">
                <a16:creationId xmlns:a16="http://schemas.microsoft.com/office/drawing/2014/main" id="{41650373-8261-6F4E-ADCF-39D481E3B561}"/>
              </a:ext>
            </a:extLst>
          </p:cNvPr>
          <p:cNvPicPr>
            <a:picLocks noChangeAspect="1"/>
          </p:cNvPicPr>
          <p:nvPr userDrawn="1"/>
        </p:nvPicPr>
        <p:blipFill>
          <a:blip r:embed="rId3">
            <a:extLst>
              <a:ext uri="{28A0092B-C50C-407E-A947-70E740481C1C}">
                <a14:useLocalDpi xmlns:a14="http://schemas.microsoft.com/office/drawing/2010/main" val="0"/>
              </a:ext>
            </a:extLst>
          </a:blip>
          <a:srcRect l="44916" t="8759" r="10168" b="22025"/>
          <a:stretch>
            <a:fillRect/>
          </a:stretch>
        </p:blipFill>
        <p:spPr bwMode="auto">
          <a:xfrm flipH="1">
            <a:off x="2335213" y="1179513"/>
            <a:ext cx="1709737" cy="175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a:extLst>
              <a:ext uri="{FF2B5EF4-FFF2-40B4-BE49-F238E27FC236}">
                <a16:creationId xmlns:a16="http://schemas.microsoft.com/office/drawing/2014/main" id="{8DEE0FF0-A6D4-504D-B432-DCF36A98530A}"/>
              </a:ext>
            </a:extLst>
          </p:cNvPr>
          <p:cNvCxnSpPr>
            <a:cxnSpLocks/>
          </p:cNvCxnSpPr>
          <p:nvPr userDrawn="1"/>
        </p:nvCxnSpPr>
        <p:spPr>
          <a:xfrm>
            <a:off x="4903788" y="1162050"/>
            <a:ext cx="0" cy="4627563"/>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852E75E-CB6B-FB4E-AD40-EBAC08B6B35D}"/>
              </a:ext>
            </a:extLst>
          </p:cNvPr>
          <p:cNvCxnSpPr>
            <a:cxnSpLocks/>
          </p:cNvCxnSpPr>
          <p:nvPr userDrawn="1"/>
        </p:nvCxnSpPr>
        <p:spPr>
          <a:xfrm>
            <a:off x="7548563" y="1162050"/>
            <a:ext cx="0" cy="4627563"/>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1" name="Picture 18">
            <a:extLst>
              <a:ext uri="{FF2B5EF4-FFF2-40B4-BE49-F238E27FC236}">
                <a16:creationId xmlns:a16="http://schemas.microsoft.com/office/drawing/2014/main" id="{A2724FB9-5A8C-9342-AC81-8D24A502518F}"/>
              </a:ext>
            </a:extLst>
          </p:cNvPr>
          <p:cNvPicPr>
            <a:picLocks noChangeAspect="1"/>
          </p:cNvPicPr>
          <p:nvPr userDrawn="1"/>
        </p:nvPicPr>
        <p:blipFill>
          <a:blip r:embed="rId4">
            <a:extLst>
              <a:ext uri="{28A0092B-C50C-407E-A947-70E740481C1C}">
                <a14:useLocalDpi xmlns:a14="http://schemas.microsoft.com/office/drawing/2010/main" val="0"/>
              </a:ext>
            </a:extLst>
          </a:blip>
          <a:srcRect l="42641" t="13177" r="27005" b="40062"/>
          <a:stretch>
            <a:fillRect/>
          </a:stretch>
        </p:blipFill>
        <p:spPr bwMode="auto">
          <a:xfrm>
            <a:off x="5019675" y="1179513"/>
            <a:ext cx="1711325" cy="175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9">
            <a:extLst>
              <a:ext uri="{FF2B5EF4-FFF2-40B4-BE49-F238E27FC236}">
                <a16:creationId xmlns:a16="http://schemas.microsoft.com/office/drawing/2014/main" id="{75BD93BB-86DC-9D4D-BB01-CF31F8265E3A}"/>
              </a:ext>
            </a:extLst>
          </p:cNvPr>
          <p:cNvPicPr>
            <a:picLocks noChangeAspect="1"/>
          </p:cNvPicPr>
          <p:nvPr userDrawn="1"/>
        </p:nvPicPr>
        <p:blipFill>
          <a:blip r:embed="rId5">
            <a:extLst>
              <a:ext uri="{28A0092B-C50C-407E-A947-70E740481C1C}">
                <a14:useLocalDpi xmlns:a14="http://schemas.microsoft.com/office/drawing/2010/main" val="0"/>
              </a:ext>
            </a:extLst>
          </a:blip>
          <a:srcRect l="32681" t="4730" r="32584" b="41745"/>
          <a:stretch>
            <a:fillRect/>
          </a:stretch>
        </p:blipFill>
        <p:spPr bwMode="auto">
          <a:xfrm>
            <a:off x="7662863" y="1179513"/>
            <a:ext cx="1709737" cy="175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Picture Placeholder 13">
            <a:extLst>
              <a:ext uri="{FF2B5EF4-FFF2-40B4-BE49-F238E27FC236}">
                <a16:creationId xmlns:a16="http://schemas.microsoft.com/office/drawing/2014/main" id="{4E54A87D-CA54-4348-AEB6-E73E2484786B}"/>
              </a:ext>
            </a:extLst>
          </p:cNvPr>
          <p:cNvSpPr>
            <a:spLocks noGrp="1"/>
          </p:cNvSpPr>
          <p:nvPr>
            <p:ph type="pic" sz="quarter" idx="10"/>
          </p:nvPr>
        </p:nvSpPr>
        <p:spPr>
          <a:xfrm>
            <a:off x="2330399" y="1179267"/>
            <a:ext cx="1709738" cy="1757363"/>
          </a:xfrm>
          <a:prstGeom prst="rect">
            <a:avLst/>
          </a:prstGeom>
          <a:noFill/>
        </p:spPr>
        <p:txBody>
          <a:bodyPr vert="horz"/>
          <a:lstStyle>
            <a:lvl1pPr marL="0" indent="0">
              <a:buNone/>
              <a:defRPr sz="900"/>
            </a:lvl1pPr>
          </a:lstStyle>
          <a:p>
            <a:pPr lvl="0"/>
            <a:endParaRPr lang="en-US" noProof="0" dirty="0"/>
          </a:p>
        </p:txBody>
      </p:sp>
      <p:sp>
        <p:nvSpPr>
          <p:cNvPr id="14" name="Picture Placeholder 13">
            <a:extLst>
              <a:ext uri="{FF2B5EF4-FFF2-40B4-BE49-F238E27FC236}">
                <a16:creationId xmlns:a16="http://schemas.microsoft.com/office/drawing/2014/main" id="{456E3E48-993D-AD48-9C60-CF1D5F8F8289}"/>
              </a:ext>
            </a:extLst>
          </p:cNvPr>
          <p:cNvSpPr>
            <a:spLocks noGrp="1"/>
          </p:cNvSpPr>
          <p:nvPr>
            <p:ph type="pic" sz="quarter" idx="11"/>
          </p:nvPr>
        </p:nvSpPr>
        <p:spPr>
          <a:xfrm>
            <a:off x="5020384" y="1178826"/>
            <a:ext cx="1709738" cy="1757363"/>
          </a:xfrm>
          <a:prstGeom prst="rect">
            <a:avLst/>
          </a:prstGeom>
          <a:noFill/>
        </p:spPr>
        <p:txBody>
          <a:bodyPr vert="horz"/>
          <a:lstStyle>
            <a:lvl1pPr marL="0" indent="0">
              <a:buNone/>
              <a:defRPr sz="900"/>
            </a:lvl1pPr>
          </a:lstStyle>
          <a:p>
            <a:pPr lvl="0"/>
            <a:endParaRPr lang="en-US" noProof="0" dirty="0"/>
          </a:p>
        </p:txBody>
      </p:sp>
      <p:sp>
        <p:nvSpPr>
          <p:cNvPr id="15" name="Picture Placeholder 13">
            <a:extLst>
              <a:ext uri="{FF2B5EF4-FFF2-40B4-BE49-F238E27FC236}">
                <a16:creationId xmlns:a16="http://schemas.microsoft.com/office/drawing/2014/main" id="{A48A0AEA-BCE4-764B-9CAD-DA28D46B635E}"/>
              </a:ext>
            </a:extLst>
          </p:cNvPr>
          <p:cNvSpPr>
            <a:spLocks noGrp="1"/>
          </p:cNvSpPr>
          <p:nvPr>
            <p:ph type="pic" sz="quarter" idx="12"/>
          </p:nvPr>
        </p:nvSpPr>
        <p:spPr>
          <a:xfrm>
            <a:off x="7663308" y="1179366"/>
            <a:ext cx="1709738" cy="1757363"/>
          </a:xfrm>
          <a:prstGeom prst="rect">
            <a:avLst/>
          </a:prstGeom>
          <a:noFill/>
        </p:spPr>
        <p:txBody>
          <a:bodyPr vert="horz"/>
          <a:lstStyle>
            <a:lvl1pPr marL="0" indent="0">
              <a:buNone/>
              <a:defRPr sz="900"/>
            </a:lvl1pPr>
          </a:lstStyle>
          <a:p>
            <a:pPr lvl="0"/>
            <a:endParaRPr lang="en-US" noProof="0" dirty="0"/>
          </a:p>
        </p:txBody>
      </p:sp>
      <p:sp>
        <p:nvSpPr>
          <p:cNvPr id="16" name="Text Placeholder 15">
            <a:extLst>
              <a:ext uri="{FF2B5EF4-FFF2-40B4-BE49-F238E27FC236}">
                <a16:creationId xmlns:a16="http://schemas.microsoft.com/office/drawing/2014/main" id="{3D554F90-3CED-BD49-A91D-6DC1FF89D25F}"/>
              </a:ext>
            </a:extLst>
          </p:cNvPr>
          <p:cNvSpPr>
            <a:spLocks noGrp="1"/>
          </p:cNvSpPr>
          <p:nvPr>
            <p:ph type="body" sz="quarter" idx="13"/>
          </p:nvPr>
        </p:nvSpPr>
        <p:spPr>
          <a:xfrm>
            <a:off x="2223472" y="3009192"/>
            <a:ext cx="2235200" cy="539438"/>
          </a:xfrm>
          <a:prstGeom prst="rect">
            <a:avLst/>
          </a:prstGeom>
        </p:spPr>
        <p:txBody>
          <a:bodyPr vert="horz"/>
          <a:lstStyle>
            <a:lvl1pPr marL="0" indent="0">
              <a:buNone/>
              <a:defRPr sz="1100" b="1"/>
            </a:lvl1pPr>
          </a:lstStyle>
          <a:p>
            <a:pPr lvl="0"/>
            <a:endParaRPr lang="en-GB" dirty="0"/>
          </a:p>
        </p:txBody>
      </p:sp>
      <p:sp>
        <p:nvSpPr>
          <p:cNvPr id="17" name="Text Placeholder 17">
            <a:extLst>
              <a:ext uri="{FF2B5EF4-FFF2-40B4-BE49-F238E27FC236}">
                <a16:creationId xmlns:a16="http://schemas.microsoft.com/office/drawing/2014/main" id="{A07EC064-CD10-3D49-B3C4-75AEBC7528F8}"/>
              </a:ext>
            </a:extLst>
          </p:cNvPr>
          <p:cNvSpPr>
            <a:spLocks noGrp="1"/>
          </p:cNvSpPr>
          <p:nvPr>
            <p:ph type="body" sz="quarter" idx="14"/>
          </p:nvPr>
        </p:nvSpPr>
        <p:spPr>
          <a:xfrm>
            <a:off x="2228850" y="3548630"/>
            <a:ext cx="2235200" cy="2024415"/>
          </a:xfrm>
          <a:prstGeom prst="rect">
            <a:avLst/>
          </a:prstGeom>
        </p:spPr>
        <p:txBody>
          <a:bodyPr vert="horz"/>
          <a:lstStyle>
            <a:lvl1pPr marL="0" marR="0" indent="0" algn="l" defTabSz="457200" rtl="0" eaLnBrk="1" fontAlgn="auto" latinLnBrk="0" hangingPunct="1">
              <a:lnSpc>
                <a:spcPct val="110000"/>
              </a:lnSpc>
              <a:spcBef>
                <a:spcPct val="20000"/>
              </a:spcBef>
              <a:spcAft>
                <a:spcPts val="600"/>
              </a:spcAft>
              <a:buClr>
                <a:schemeClr val="accent1"/>
              </a:buClr>
              <a:buSzTx/>
              <a:buFont typeface="Wingdings 2" charset="2"/>
              <a:buNone/>
              <a:tabLst/>
              <a:defRPr sz="1100"/>
            </a:lvl1pPr>
            <a:lvl2pPr marL="457200" indent="0">
              <a:buNone/>
              <a:defRPr/>
            </a:lvl2pPr>
          </a:lstStyle>
          <a:p>
            <a:pPr lvl="0"/>
            <a:endParaRPr lang="en-GB" dirty="0"/>
          </a:p>
        </p:txBody>
      </p:sp>
      <p:sp>
        <p:nvSpPr>
          <p:cNvPr id="18" name="Text Placeholder 15">
            <a:extLst>
              <a:ext uri="{FF2B5EF4-FFF2-40B4-BE49-F238E27FC236}">
                <a16:creationId xmlns:a16="http://schemas.microsoft.com/office/drawing/2014/main" id="{D09B2979-1261-D44C-810B-20A0AF796D73}"/>
              </a:ext>
            </a:extLst>
          </p:cNvPr>
          <p:cNvSpPr>
            <a:spLocks noGrp="1"/>
          </p:cNvSpPr>
          <p:nvPr>
            <p:ph type="body" sz="quarter" idx="15"/>
          </p:nvPr>
        </p:nvSpPr>
        <p:spPr>
          <a:xfrm>
            <a:off x="2234018" y="5573045"/>
            <a:ext cx="2235200" cy="216176"/>
          </a:xfrm>
          <a:prstGeom prst="rect">
            <a:avLst/>
          </a:prstGeom>
        </p:spPr>
        <p:txBody>
          <a:bodyPr vert="horz"/>
          <a:lstStyle>
            <a:lvl1pPr marL="0" indent="0">
              <a:buNone/>
              <a:defRPr sz="1100" b="1">
                <a:solidFill>
                  <a:srgbClr val="5959A3"/>
                </a:solidFill>
              </a:defRPr>
            </a:lvl1pPr>
          </a:lstStyle>
          <a:p>
            <a:pPr lvl="0"/>
            <a:endParaRPr lang="en-GB" dirty="0"/>
          </a:p>
        </p:txBody>
      </p:sp>
      <p:sp>
        <p:nvSpPr>
          <p:cNvPr id="19" name="Text Placeholder 15">
            <a:extLst>
              <a:ext uri="{FF2B5EF4-FFF2-40B4-BE49-F238E27FC236}">
                <a16:creationId xmlns:a16="http://schemas.microsoft.com/office/drawing/2014/main" id="{61354AE4-53AA-0F46-AEAD-601809A42AD7}"/>
              </a:ext>
            </a:extLst>
          </p:cNvPr>
          <p:cNvSpPr>
            <a:spLocks noGrp="1"/>
          </p:cNvSpPr>
          <p:nvPr>
            <p:ph type="body" sz="quarter" idx="16"/>
          </p:nvPr>
        </p:nvSpPr>
        <p:spPr>
          <a:xfrm>
            <a:off x="4903380" y="3009192"/>
            <a:ext cx="2235200" cy="539438"/>
          </a:xfrm>
          <a:prstGeom prst="rect">
            <a:avLst/>
          </a:prstGeom>
        </p:spPr>
        <p:txBody>
          <a:bodyPr vert="horz"/>
          <a:lstStyle>
            <a:lvl1pPr marL="0" indent="0">
              <a:buNone/>
              <a:defRPr sz="1100" b="1"/>
            </a:lvl1pPr>
          </a:lstStyle>
          <a:p>
            <a:pPr lvl="0"/>
            <a:endParaRPr lang="en-GB" dirty="0"/>
          </a:p>
        </p:txBody>
      </p:sp>
      <p:sp>
        <p:nvSpPr>
          <p:cNvPr id="20" name="Text Placeholder 17">
            <a:extLst>
              <a:ext uri="{FF2B5EF4-FFF2-40B4-BE49-F238E27FC236}">
                <a16:creationId xmlns:a16="http://schemas.microsoft.com/office/drawing/2014/main" id="{C4547AA0-134F-044B-9AB0-3708E2D8580F}"/>
              </a:ext>
            </a:extLst>
          </p:cNvPr>
          <p:cNvSpPr>
            <a:spLocks noGrp="1"/>
          </p:cNvSpPr>
          <p:nvPr>
            <p:ph type="body" sz="quarter" idx="17"/>
          </p:nvPr>
        </p:nvSpPr>
        <p:spPr>
          <a:xfrm>
            <a:off x="4908758" y="3548630"/>
            <a:ext cx="2235200" cy="2024415"/>
          </a:xfrm>
          <a:prstGeom prst="rect">
            <a:avLst/>
          </a:prstGeom>
        </p:spPr>
        <p:txBody>
          <a:bodyPr vert="horz"/>
          <a:lstStyle>
            <a:lvl1pPr marL="0" marR="0" indent="0" algn="l" defTabSz="457200" rtl="0" eaLnBrk="1" fontAlgn="auto" latinLnBrk="0" hangingPunct="1">
              <a:lnSpc>
                <a:spcPct val="110000"/>
              </a:lnSpc>
              <a:spcBef>
                <a:spcPct val="20000"/>
              </a:spcBef>
              <a:spcAft>
                <a:spcPts val="600"/>
              </a:spcAft>
              <a:buClr>
                <a:schemeClr val="accent1"/>
              </a:buClr>
              <a:buSzTx/>
              <a:buFont typeface="Wingdings 2" charset="2"/>
              <a:buNone/>
              <a:tabLst/>
              <a:defRPr sz="1100"/>
            </a:lvl1pPr>
          </a:lstStyle>
          <a:p>
            <a:pPr lvl="0"/>
            <a:endParaRPr lang="en-GB" dirty="0"/>
          </a:p>
        </p:txBody>
      </p:sp>
      <p:sp>
        <p:nvSpPr>
          <p:cNvPr id="21" name="Text Placeholder 15">
            <a:extLst>
              <a:ext uri="{FF2B5EF4-FFF2-40B4-BE49-F238E27FC236}">
                <a16:creationId xmlns:a16="http://schemas.microsoft.com/office/drawing/2014/main" id="{35560DDA-CB39-724A-B3F6-33B5EFDB7C31}"/>
              </a:ext>
            </a:extLst>
          </p:cNvPr>
          <p:cNvSpPr>
            <a:spLocks noGrp="1"/>
          </p:cNvSpPr>
          <p:nvPr>
            <p:ph type="body" sz="quarter" idx="18"/>
          </p:nvPr>
        </p:nvSpPr>
        <p:spPr>
          <a:xfrm>
            <a:off x="4913926" y="5573045"/>
            <a:ext cx="2235200" cy="216176"/>
          </a:xfrm>
          <a:prstGeom prst="rect">
            <a:avLst/>
          </a:prstGeom>
        </p:spPr>
        <p:txBody>
          <a:bodyPr vert="horz"/>
          <a:lstStyle>
            <a:lvl1pPr marL="0" indent="0">
              <a:buNone/>
              <a:defRPr sz="1100" b="1">
                <a:solidFill>
                  <a:srgbClr val="5959A3"/>
                </a:solidFill>
              </a:defRPr>
            </a:lvl1pPr>
          </a:lstStyle>
          <a:p>
            <a:pPr lvl="0"/>
            <a:endParaRPr lang="en-GB" dirty="0"/>
          </a:p>
        </p:txBody>
      </p:sp>
      <p:sp>
        <p:nvSpPr>
          <p:cNvPr id="22" name="Text Placeholder 15">
            <a:extLst>
              <a:ext uri="{FF2B5EF4-FFF2-40B4-BE49-F238E27FC236}">
                <a16:creationId xmlns:a16="http://schemas.microsoft.com/office/drawing/2014/main" id="{A0AB4288-1504-B04A-BE3F-42829E8172B6}"/>
              </a:ext>
            </a:extLst>
          </p:cNvPr>
          <p:cNvSpPr>
            <a:spLocks noGrp="1"/>
          </p:cNvSpPr>
          <p:nvPr>
            <p:ph type="body" sz="quarter" idx="20"/>
          </p:nvPr>
        </p:nvSpPr>
        <p:spPr>
          <a:xfrm>
            <a:off x="7542607" y="3009192"/>
            <a:ext cx="2235200" cy="539438"/>
          </a:xfrm>
          <a:prstGeom prst="rect">
            <a:avLst/>
          </a:prstGeom>
        </p:spPr>
        <p:txBody>
          <a:bodyPr vert="horz"/>
          <a:lstStyle>
            <a:lvl1pPr marL="0" indent="0">
              <a:buNone/>
              <a:defRPr sz="1100" b="1"/>
            </a:lvl1pPr>
          </a:lstStyle>
          <a:p>
            <a:pPr lvl="0"/>
            <a:endParaRPr lang="en-GB" dirty="0"/>
          </a:p>
        </p:txBody>
      </p:sp>
      <p:sp>
        <p:nvSpPr>
          <p:cNvPr id="23" name="Text Placeholder 17">
            <a:extLst>
              <a:ext uri="{FF2B5EF4-FFF2-40B4-BE49-F238E27FC236}">
                <a16:creationId xmlns:a16="http://schemas.microsoft.com/office/drawing/2014/main" id="{748C212F-BC06-1E42-9FF3-EF334CFDB232}"/>
              </a:ext>
            </a:extLst>
          </p:cNvPr>
          <p:cNvSpPr>
            <a:spLocks noGrp="1"/>
          </p:cNvSpPr>
          <p:nvPr>
            <p:ph type="body" sz="quarter" idx="21"/>
          </p:nvPr>
        </p:nvSpPr>
        <p:spPr>
          <a:xfrm>
            <a:off x="7547985" y="3548630"/>
            <a:ext cx="2235200" cy="2024415"/>
          </a:xfrm>
          <a:prstGeom prst="rect">
            <a:avLst/>
          </a:prstGeom>
        </p:spPr>
        <p:txBody>
          <a:bodyPr vert="horz"/>
          <a:lstStyle>
            <a:lvl1pPr marL="0" marR="0" indent="0" algn="l" defTabSz="457200" rtl="0" eaLnBrk="1" fontAlgn="auto" latinLnBrk="0" hangingPunct="1">
              <a:lnSpc>
                <a:spcPct val="110000"/>
              </a:lnSpc>
              <a:spcBef>
                <a:spcPct val="20000"/>
              </a:spcBef>
              <a:spcAft>
                <a:spcPts val="600"/>
              </a:spcAft>
              <a:buClr>
                <a:schemeClr val="accent1"/>
              </a:buClr>
              <a:buSzTx/>
              <a:buFont typeface="Wingdings 2" charset="2"/>
              <a:buNone/>
              <a:tabLst/>
              <a:defRPr sz="1100"/>
            </a:lvl1pPr>
          </a:lstStyle>
          <a:p>
            <a:pPr lvl="0"/>
            <a:endParaRPr lang="en-GB" dirty="0"/>
          </a:p>
        </p:txBody>
      </p:sp>
      <p:sp>
        <p:nvSpPr>
          <p:cNvPr id="24" name="Text Placeholder 15">
            <a:extLst>
              <a:ext uri="{FF2B5EF4-FFF2-40B4-BE49-F238E27FC236}">
                <a16:creationId xmlns:a16="http://schemas.microsoft.com/office/drawing/2014/main" id="{4848DE96-F5A6-9644-88C6-213287F325E6}"/>
              </a:ext>
            </a:extLst>
          </p:cNvPr>
          <p:cNvSpPr>
            <a:spLocks noGrp="1"/>
          </p:cNvSpPr>
          <p:nvPr>
            <p:ph type="body" sz="quarter" idx="22"/>
          </p:nvPr>
        </p:nvSpPr>
        <p:spPr>
          <a:xfrm>
            <a:off x="7553153" y="5573045"/>
            <a:ext cx="2235200" cy="216176"/>
          </a:xfrm>
          <a:prstGeom prst="rect">
            <a:avLst/>
          </a:prstGeom>
        </p:spPr>
        <p:txBody>
          <a:bodyPr vert="horz"/>
          <a:lstStyle>
            <a:lvl1pPr marL="0" indent="0">
              <a:buNone/>
              <a:defRPr sz="1100" b="1">
                <a:solidFill>
                  <a:srgbClr val="5959A3"/>
                </a:solidFill>
              </a:defRPr>
            </a:lvl1pPr>
          </a:lstStyle>
          <a:p>
            <a:pPr lvl="0"/>
            <a:endParaRPr lang="en-GB" dirty="0"/>
          </a:p>
        </p:txBody>
      </p:sp>
    </p:spTree>
    <p:extLst>
      <p:ext uri="{BB962C8B-B14F-4D97-AF65-F5344CB8AC3E}">
        <p14:creationId xmlns:p14="http://schemas.microsoft.com/office/powerpoint/2010/main" val="246973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Medium text with image">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5D8B7ADD-BE9D-5B46-8DB5-A761D40115D4}"/>
              </a:ext>
            </a:extLst>
          </p:cNvPr>
          <p:cNvCxnSpPr>
            <a:cxnSpLocks/>
          </p:cNvCxnSpPr>
          <p:nvPr userDrawn="1"/>
        </p:nvCxnSpPr>
        <p:spPr>
          <a:xfrm>
            <a:off x="8188780" y="1270590"/>
            <a:ext cx="0" cy="4651745"/>
          </a:xfrm>
          <a:prstGeom prst="line">
            <a:avLst/>
          </a:prstGeom>
          <a:ln w="12700">
            <a:solidFill>
              <a:srgbClr val="625BC4"/>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43FBCF4-5D17-4348-94A9-FEBDC8DEBDE1}"/>
              </a:ext>
            </a:extLst>
          </p:cNvPr>
          <p:cNvCxnSpPr>
            <a:cxnSpLocks/>
          </p:cNvCxnSpPr>
          <p:nvPr userDrawn="1"/>
        </p:nvCxnSpPr>
        <p:spPr>
          <a:xfrm>
            <a:off x="5098245" y="1274133"/>
            <a:ext cx="0" cy="4651745"/>
          </a:xfrm>
          <a:prstGeom prst="line">
            <a:avLst/>
          </a:prstGeom>
          <a:ln w="12700">
            <a:solidFill>
              <a:srgbClr val="625BC4"/>
            </a:solidFill>
          </a:ln>
        </p:spPr>
        <p:style>
          <a:lnRef idx="1">
            <a:schemeClr val="accent1"/>
          </a:lnRef>
          <a:fillRef idx="0">
            <a:schemeClr val="accent1"/>
          </a:fillRef>
          <a:effectRef idx="0">
            <a:schemeClr val="accent1"/>
          </a:effectRef>
          <a:fontRef idx="minor">
            <a:schemeClr val="tx1"/>
          </a:fontRef>
        </p:style>
      </p:cxnSp>
      <p:sp>
        <p:nvSpPr>
          <p:cNvPr id="7" name="Picture Placeholder 15">
            <a:extLst>
              <a:ext uri="{FF2B5EF4-FFF2-40B4-BE49-F238E27FC236}">
                <a16:creationId xmlns:a16="http://schemas.microsoft.com/office/drawing/2014/main" id="{1B08439E-415D-D348-B5BD-9ECDF6424DBF}"/>
              </a:ext>
            </a:extLst>
          </p:cNvPr>
          <p:cNvSpPr>
            <a:spLocks noGrp="1"/>
          </p:cNvSpPr>
          <p:nvPr>
            <p:ph type="pic" sz="quarter" idx="13"/>
          </p:nvPr>
        </p:nvSpPr>
        <p:spPr>
          <a:xfrm>
            <a:off x="450850" y="1701800"/>
            <a:ext cx="4259233" cy="3797300"/>
          </a:xfrm>
          <a:prstGeom prst="rect">
            <a:avLst/>
          </a:prstGeom>
          <a:solidFill>
            <a:srgbClr val="5959A3"/>
          </a:solidFill>
        </p:spPr>
        <p:txBody>
          <a:bodyPr vert="horz"/>
          <a:lstStyle>
            <a:lvl1pPr marL="0" indent="0">
              <a:buNone/>
              <a:defRPr sz="900">
                <a:solidFill>
                  <a:srgbClr val="FFFFFF"/>
                </a:solidFill>
                <a:latin typeface="Arial" panose="020B0604020202020204" pitchFamily="34" charset="0"/>
                <a:cs typeface="Arial" panose="020B0604020202020204" pitchFamily="34" charset="0"/>
              </a:defRPr>
            </a:lvl1pPr>
          </a:lstStyle>
          <a:p>
            <a:pPr lvl="0"/>
            <a:endParaRPr lang="en-US" noProof="0" dirty="0"/>
          </a:p>
        </p:txBody>
      </p:sp>
      <p:sp>
        <p:nvSpPr>
          <p:cNvPr id="9" name="Text Placeholder 8">
            <a:extLst>
              <a:ext uri="{FF2B5EF4-FFF2-40B4-BE49-F238E27FC236}">
                <a16:creationId xmlns:a16="http://schemas.microsoft.com/office/drawing/2014/main" id="{2FB8DFFC-8304-074B-A3FE-0C4AFAA4663D}"/>
              </a:ext>
            </a:extLst>
          </p:cNvPr>
          <p:cNvSpPr>
            <a:spLocks noGrp="1"/>
          </p:cNvSpPr>
          <p:nvPr>
            <p:ph type="body" sz="quarter" idx="20"/>
          </p:nvPr>
        </p:nvSpPr>
        <p:spPr>
          <a:xfrm>
            <a:off x="5107402" y="1152525"/>
            <a:ext cx="2903534" cy="4900613"/>
          </a:xfrm>
          <a:prstGeom prst="rect">
            <a:avLst/>
          </a:prstGeom>
        </p:spPr>
        <p:txBody>
          <a:bodyPr/>
          <a:lstStyle>
            <a:lvl1pPr marL="0" indent="0">
              <a:lnSpc>
                <a:spcPct val="150000"/>
              </a:lnSpc>
              <a:buNone/>
              <a:defRPr sz="1100">
                <a:solidFill>
                  <a:schemeClr val="tx2"/>
                </a:solidFill>
                <a:latin typeface="Arial" panose="020B0604020202020204" pitchFamily="34" charset="0"/>
                <a:cs typeface="Arial" panose="020B0604020202020204" pitchFamily="34" charset="0"/>
              </a:defRPr>
            </a:lvl1pPr>
          </a:lstStyle>
          <a:p>
            <a:pPr lvl="0"/>
            <a:endParaRPr lang="en-US" dirty="0"/>
          </a:p>
        </p:txBody>
      </p:sp>
      <p:sp>
        <p:nvSpPr>
          <p:cNvPr id="11" name="Text Placeholder 8">
            <a:extLst>
              <a:ext uri="{FF2B5EF4-FFF2-40B4-BE49-F238E27FC236}">
                <a16:creationId xmlns:a16="http://schemas.microsoft.com/office/drawing/2014/main" id="{5C69CAA3-5AA4-FF4F-8DC2-C886DF651132}"/>
              </a:ext>
            </a:extLst>
          </p:cNvPr>
          <p:cNvSpPr>
            <a:spLocks noGrp="1"/>
          </p:cNvSpPr>
          <p:nvPr>
            <p:ph type="body" sz="quarter" idx="21"/>
          </p:nvPr>
        </p:nvSpPr>
        <p:spPr>
          <a:xfrm>
            <a:off x="8198471" y="1152525"/>
            <a:ext cx="2903534" cy="4900613"/>
          </a:xfrm>
          <a:prstGeom prst="rect">
            <a:avLst/>
          </a:prstGeom>
        </p:spPr>
        <p:txBody>
          <a:bodyPr/>
          <a:lstStyle>
            <a:lvl1pPr marL="0" indent="0">
              <a:lnSpc>
                <a:spcPct val="150000"/>
              </a:lnSpc>
              <a:buNone/>
              <a:defRPr sz="1100">
                <a:solidFill>
                  <a:schemeClr val="tx2"/>
                </a:solidFill>
                <a:latin typeface="Arial" panose="020B0604020202020204" pitchFamily="34" charset="0"/>
                <a:cs typeface="Arial" panose="020B0604020202020204" pitchFamily="34" charset="0"/>
              </a:defRPr>
            </a:lvl1pPr>
          </a:lstStyle>
          <a:p>
            <a:pPr lvl="0"/>
            <a:endParaRPr lang="en-US" dirty="0"/>
          </a:p>
        </p:txBody>
      </p:sp>
      <p:pic>
        <p:nvPicPr>
          <p:cNvPr id="10" name="Picture 5">
            <a:extLst>
              <a:ext uri="{FF2B5EF4-FFF2-40B4-BE49-F238E27FC236}">
                <a16:creationId xmlns:a16="http://schemas.microsoft.com/office/drawing/2014/main" id="{69ADBCCB-D885-45B2-6064-A0378192BAD7}"/>
              </a:ext>
            </a:extLst>
          </p:cNvPr>
          <p:cNvPicPr>
            <a:picLocks noChangeAspect="1"/>
          </p:cNvPicPr>
          <p:nvPr userDrawn="1"/>
        </p:nvPicPr>
        <p:blipFill>
          <a:blip r:embed="rId2">
            <a:extLst>
              <a:ext uri="{28A0092B-C50C-407E-A947-70E740481C1C}">
                <a14:useLocalDpi xmlns:a14="http://schemas.microsoft.com/office/drawing/2010/main" val="0"/>
              </a:ext>
            </a:extLst>
          </a:blip>
          <a:srcRect l="60735" t="63335" b="15056"/>
          <a:stretch>
            <a:fillRect/>
          </a:stretch>
        </p:blipFill>
        <p:spPr bwMode="auto">
          <a:xfrm>
            <a:off x="0" y="574675"/>
            <a:ext cx="4468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6">
            <a:extLst>
              <a:ext uri="{FF2B5EF4-FFF2-40B4-BE49-F238E27FC236}">
                <a16:creationId xmlns:a16="http://schemas.microsoft.com/office/drawing/2014/main" id="{6CEB6C68-D724-0DEC-E1B9-5F62E49A72D9}"/>
              </a:ext>
            </a:extLst>
          </p:cNvPr>
          <p:cNvSpPr>
            <a:spLocks noGrp="1"/>
          </p:cNvSpPr>
          <p:nvPr>
            <p:ph type="body" sz="quarter" idx="19" hasCustomPrompt="1"/>
          </p:nvPr>
        </p:nvSpPr>
        <p:spPr>
          <a:xfrm>
            <a:off x="1100138" y="328613"/>
            <a:ext cx="4997450"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pPr marL="0" marR="0" lvl="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a:pPr>
            <a:r>
              <a:rPr lang="en-ID" kern="0" spc="500" dirty="0">
                <a:solidFill>
                  <a:srgbClr val="333331">
                    <a:alpha val="27000"/>
                  </a:srgbClr>
                </a:solidFill>
                <a:latin typeface="Arial" panose="020B0604020202020204" pitchFamily="34" charset="0"/>
                <a:cs typeface="Arial" panose="020B0604020202020204" pitchFamily="34" charset="0"/>
              </a:rPr>
              <a:t>A medium copy page</a:t>
            </a:r>
            <a:endParaRPr lang="en-US" kern="0" spc="500" dirty="0">
              <a:solidFill>
                <a:srgbClr val="333331">
                  <a:alpha val="27000"/>
                </a:srgbClr>
              </a:solidFill>
            </a:endParaRPr>
          </a:p>
        </p:txBody>
      </p:sp>
    </p:spTree>
    <p:extLst>
      <p:ext uri="{BB962C8B-B14F-4D97-AF65-F5344CB8AC3E}">
        <p14:creationId xmlns:p14="http://schemas.microsoft.com/office/powerpoint/2010/main" val="159542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7/29/2026</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a:p>
        </p:txBody>
      </p:sp>
      <p:pic>
        <p:nvPicPr>
          <p:cNvPr id="11" name="Picture 10" descr="A white text with pink and black text&#10;&#10;AI-generated content may be incorrect.">
            <a:extLst>
              <a:ext uri="{FF2B5EF4-FFF2-40B4-BE49-F238E27FC236}">
                <a16:creationId xmlns:a16="http://schemas.microsoft.com/office/drawing/2014/main" id="{A0FB89F9-E505-A682-98D1-9139D9784855}"/>
              </a:ext>
            </a:extLst>
          </p:cNvPr>
          <p:cNvPicPr>
            <a:picLocks noChangeAspect="1"/>
          </p:cNvPicPr>
          <p:nvPr userDrawn="1"/>
        </p:nvPicPr>
        <p:blipFill>
          <a:blip r:embed="rId2"/>
          <a:stretch>
            <a:fillRect/>
          </a:stretch>
        </p:blipFill>
        <p:spPr>
          <a:xfrm>
            <a:off x="9121809" y="4465197"/>
            <a:ext cx="3070191" cy="2645131"/>
          </a:xfrm>
          <a:prstGeom prst="rect">
            <a:avLst/>
          </a:prstGeom>
        </p:spPr>
      </p:pic>
    </p:spTree>
    <p:extLst>
      <p:ext uri="{BB962C8B-B14F-4D97-AF65-F5344CB8AC3E}">
        <p14:creationId xmlns:p14="http://schemas.microsoft.com/office/powerpoint/2010/main" val="5454781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32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1280"/>
            </a:lvl1pPr>
            <a:lvl2pPr marL="243825" indent="0" algn="ctr">
              <a:buNone/>
              <a:defRPr sz="1067"/>
            </a:lvl2pPr>
            <a:lvl3pPr marL="487650" indent="0" algn="ctr">
              <a:buNone/>
              <a:defRPr sz="960"/>
            </a:lvl3pPr>
            <a:lvl4pPr marL="731474" indent="0" algn="ctr">
              <a:buNone/>
              <a:defRPr sz="853"/>
            </a:lvl4pPr>
            <a:lvl5pPr marL="975299" indent="0" algn="ctr">
              <a:buNone/>
              <a:defRPr sz="853"/>
            </a:lvl5pPr>
            <a:lvl6pPr marL="1219124" indent="0" algn="ctr">
              <a:buNone/>
              <a:defRPr sz="853"/>
            </a:lvl6pPr>
            <a:lvl7pPr marL="1462949" indent="0" algn="ctr">
              <a:buNone/>
              <a:defRPr sz="853"/>
            </a:lvl7pPr>
            <a:lvl8pPr marL="1706773" indent="0" algn="ctr">
              <a:buNone/>
              <a:defRPr sz="853"/>
            </a:lvl8pPr>
            <a:lvl9pPr marL="1950598" indent="0" algn="ctr">
              <a:buNone/>
              <a:defRPr sz="853"/>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AC656BD-DD51-4E66-8D51-4590832DDF1D}" type="datetimeFigureOut">
              <a:rPr lang="en-GB" smtClean="0"/>
              <a:t>29/07/2026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81A038E-FB60-4BAE-8497-0FBE1319AD75}" type="slidenum">
              <a:rPr lang="en-GB" smtClean="0"/>
              <a:t>‹#›</a:t>
            </a:fld>
            <a:endParaRPr lang="en-GB"/>
          </a:p>
        </p:txBody>
      </p:sp>
    </p:spTree>
    <p:extLst>
      <p:ext uri="{BB962C8B-B14F-4D97-AF65-F5344CB8AC3E}">
        <p14:creationId xmlns:p14="http://schemas.microsoft.com/office/powerpoint/2010/main" val="20699212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FAC656BD-DD51-4E66-8D51-4590832DDF1D}" type="datetimeFigureOut">
              <a:rPr lang="en-GB" smtClean="0"/>
              <a:t>29/07/2026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81A038E-FB60-4BAE-8497-0FBE1319AD75}" type="slidenum">
              <a:rPr lang="en-GB" smtClean="0"/>
              <a:t>‹#›</a:t>
            </a:fld>
            <a:endParaRPr lang="en-GB"/>
          </a:p>
        </p:txBody>
      </p:sp>
    </p:spTree>
    <p:extLst>
      <p:ext uri="{BB962C8B-B14F-4D97-AF65-F5344CB8AC3E}">
        <p14:creationId xmlns:p14="http://schemas.microsoft.com/office/powerpoint/2010/main" val="3996362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p:spPr>
        <p:txBody>
          <a:bodyPr anchor="b"/>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831850" y="4589465"/>
            <a:ext cx="10515600" cy="1500187"/>
          </a:xfrm>
        </p:spPr>
        <p:txBody>
          <a:bodyPr/>
          <a:lstStyle>
            <a:lvl1pPr marL="0" indent="0">
              <a:buNone/>
              <a:defRPr sz="1280">
                <a:solidFill>
                  <a:schemeClr val="tx1">
                    <a:tint val="82000"/>
                  </a:schemeClr>
                </a:solidFill>
              </a:defRPr>
            </a:lvl1pPr>
            <a:lvl2pPr marL="243825" indent="0">
              <a:buNone/>
              <a:defRPr sz="1067">
                <a:solidFill>
                  <a:schemeClr val="tx1">
                    <a:tint val="82000"/>
                  </a:schemeClr>
                </a:solidFill>
              </a:defRPr>
            </a:lvl2pPr>
            <a:lvl3pPr marL="487650" indent="0">
              <a:buNone/>
              <a:defRPr sz="960">
                <a:solidFill>
                  <a:schemeClr val="tx1">
                    <a:tint val="82000"/>
                  </a:schemeClr>
                </a:solidFill>
              </a:defRPr>
            </a:lvl3pPr>
            <a:lvl4pPr marL="731474" indent="0">
              <a:buNone/>
              <a:defRPr sz="853">
                <a:solidFill>
                  <a:schemeClr val="tx1">
                    <a:tint val="82000"/>
                  </a:schemeClr>
                </a:solidFill>
              </a:defRPr>
            </a:lvl4pPr>
            <a:lvl5pPr marL="975299" indent="0">
              <a:buNone/>
              <a:defRPr sz="853">
                <a:solidFill>
                  <a:schemeClr val="tx1">
                    <a:tint val="82000"/>
                  </a:schemeClr>
                </a:solidFill>
              </a:defRPr>
            </a:lvl5pPr>
            <a:lvl6pPr marL="1219124" indent="0">
              <a:buNone/>
              <a:defRPr sz="853">
                <a:solidFill>
                  <a:schemeClr val="tx1">
                    <a:tint val="82000"/>
                  </a:schemeClr>
                </a:solidFill>
              </a:defRPr>
            </a:lvl6pPr>
            <a:lvl7pPr marL="1462949" indent="0">
              <a:buNone/>
              <a:defRPr sz="853">
                <a:solidFill>
                  <a:schemeClr val="tx1">
                    <a:tint val="82000"/>
                  </a:schemeClr>
                </a:solidFill>
              </a:defRPr>
            </a:lvl7pPr>
            <a:lvl8pPr marL="1706773" indent="0">
              <a:buNone/>
              <a:defRPr sz="853">
                <a:solidFill>
                  <a:schemeClr val="tx1">
                    <a:tint val="82000"/>
                  </a:schemeClr>
                </a:solidFill>
              </a:defRPr>
            </a:lvl8pPr>
            <a:lvl9pPr marL="1950598" indent="0">
              <a:buNone/>
              <a:defRPr sz="853">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AC656BD-DD51-4E66-8D51-4590832DDF1D}" type="datetimeFigureOut">
              <a:rPr lang="en-GB" smtClean="0"/>
              <a:t>29/07/2026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81A038E-FB60-4BAE-8497-0FBE1319AD75}" type="slidenum">
              <a:rPr lang="en-GB" smtClean="0"/>
              <a:t>‹#›</a:t>
            </a:fld>
            <a:endParaRPr lang="en-GB"/>
          </a:p>
        </p:txBody>
      </p:sp>
    </p:spTree>
    <p:extLst>
      <p:ext uri="{BB962C8B-B14F-4D97-AF65-F5344CB8AC3E}">
        <p14:creationId xmlns:p14="http://schemas.microsoft.com/office/powerpoint/2010/main" val="37543474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AC656BD-DD51-4E66-8D51-4590832DDF1D}" type="datetimeFigureOut">
              <a:rPr lang="en-GB" smtClean="0"/>
              <a:t>29/07/2026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81A038E-FB60-4BAE-8497-0FBE1319AD75}" type="slidenum">
              <a:rPr lang="en-GB" smtClean="0"/>
              <a:t>‹#›</a:t>
            </a:fld>
            <a:endParaRPr lang="en-GB"/>
          </a:p>
        </p:txBody>
      </p:sp>
    </p:spTree>
    <p:extLst>
      <p:ext uri="{BB962C8B-B14F-4D97-AF65-F5344CB8AC3E}">
        <p14:creationId xmlns:p14="http://schemas.microsoft.com/office/powerpoint/2010/main" val="3441750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2">
    <p:spTree>
      <p:nvGrpSpPr>
        <p:cNvPr id="1" name=""/>
        <p:cNvGrpSpPr/>
        <p:nvPr/>
      </p:nvGrpSpPr>
      <p:grpSpPr>
        <a:xfrm>
          <a:off x="0" y="0"/>
          <a:ext cx="0" cy="0"/>
          <a:chOff x="0" y="0"/>
          <a:chExt cx="0" cy="0"/>
        </a:xfrm>
      </p:grpSpPr>
      <p:pic>
        <p:nvPicPr>
          <p:cNvPr id="7" name="Picture 5">
            <a:extLst>
              <a:ext uri="{FF2B5EF4-FFF2-40B4-BE49-F238E27FC236}">
                <a16:creationId xmlns:a16="http://schemas.microsoft.com/office/drawing/2014/main" id="{0C71531E-2512-BA48-95D7-F5B610FB7B60}"/>
              </a:ext>
            </a:extLst>
          </p:cNvPr>
          <p:cNvPicPr>
            <a:picLocks noChangeAspect="1"/>
          </p:cNvPicPr>
          <p:nvPr userDrawn="1"/>
        </p:nvPicPr>
        <p:blipFill>
          <a:blip r:embed="rId2">
            <a:extLst>
              <a:ext uri="{28A0092B-C50C-407E-A947-70E740481C1C}">
                <a14:useLocalDpi xmlns:a14="http://schemas.microsoft.com/office/drawing/2010/main" val="0"/>
              </a:ext>
            </a:extLst>
          </a:blip>
          <a:srcRect l="60735" t="63335" b="15056"/>
          <a:stretch>
            <a:fillRect/>
          </a:stretch>
        </p:blipFill>
        <p:spPr bwMode="auto">
          <a:xfrm>
            <a:off x="0" y="574675"/>
            <a:ext cx="4468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9">
            <a:extLst>
              <a:ext uri="{FF2B5EF4-FFF2-40B4-BE49-F238E27FC236}">
                <a16:creationId xmlns:a16="http://schemas.microsoft.com/office/drawing/2014/main" id="{F569BA59-AA05-9D46-92BF-16CD2E99EB53}"/>
              </a:ext>
            </a:extLst>
          </p:cNvPr>
          <p:cNvSpPr txBox="1">
            <a:spLocks noChangeArrowheads="1"/>
          </p:cNvSpPr>
          <p:nvPr userDrawn="1"/>
        </p:nvSpPr>
        <p:spPr bwMode="auto">
          <a:xfrm>
            <a:off x="4076700" y="1179513"/>
            <a:ext cx="1857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defRPr/>
            </a:pPr>
            <a:endParaRPr lang="en-US">
              <a:latin typeface="Calibri" charset="0"/>
            </a:endParaRPr>
          </a:p>
        </p:txBody>
      </p:sp>
      <p:grpSp>
        <p:nvGrpSpPr>
          <p:cNvPr id="28" name="Group 30">
            <a:extLst>
              <a:ext uri="{FF2B5EF4-FFF2-40B4-BE49-F238E27FC236}">
                <a16:creationId xmlns:a16="http://schemas.microsoft.com/office/drawing/2014/main" id="{5FF67DD4-8EE5-9846-9D1F-1E3A42AE58F5}"/>
              </a:ext>
            </a:extLst>
          </p:cNvPr>
          <p:cNvGrpSpPr>
            <a:grpSpLocks/>
          </p:cNvGrpSpPr>
          <p:nvPr userDrawn="1"/>
        </p:nvGrpSpPr>
        <p:grpSpPr bwMode="auto">
          <a:xfrm>
            <a:off x="4468813" y="1958975"/>
            <a:ext cx="3548062" cy="3227388"/>
            <a:chOff x="565556" y="1958024"/>
            <a:chExt cx="3547614" cy="3227867"/>
          </a:xfrm>
        </p:grpSpPr>
        <p:cxnSp>
          <p:nvCxnSpPr>
            <p:cNvPr id="29" name="Straight Connector 28">
              <a:extLst>
                <a:ext uri="{FF2B5EF4-FFF2-40B4-BE49-F238E27FC236}">
                  <a16:creationId xmlns:a16="http://schemas.microsoft.com/office/drawing/2014/main" id="{66F269D3-681A-4C4C-805E-8319CB6B890D}"/>
                </a:ext>
              </a:extLst>
            </p:cNvPr>
            <p:cNvCxnSpPr>
              <a:cxnSpLocks/>
            </p:cNvCxnSpPr>
            <p:nvPr/>
          </p:nvCxnSpPr>
          <p:spPr>
            <a:xfrm>
              <a:off x="565556" y="1958024"/>
              <a:ext cx="0" cy="3227867"/>
            </a:xfrm>
            <a:prstGeom prst="line">
              <a:avLst/>
            </a:prstGeom>
            <a:ln w="12700">
              <a:solidFill>
                <a:srgbClr val="625BC4"/>
              </a:solidFill>
            </a:ln>
          </p:spPr>
          <p:style>
            <a:lnRef idx="1">
              <a:schemeClr val="accent1"/>
            </a:lnRef>
            <a:fillRef idx="0">
              <a:schemeClr val="accent1"/>
            </a:fillRef>
            <a:effectRef idx="0">
              <a:schemeClr val="accent1"/>
            </a:effectRef>
            <a:fontRef idx="minor">
              <a:schemeClr val="tx1"/>
            </a:fontRef>
          </p:style>
        </p:cxnSp>
        <p:grpSp>
          <p:nvGrpSpPr>
            <p:cNvPr id="30" name="Group 32">
              <a:extLst>
                <a:ext uri="{FF2B5EF4-FFF2-40B4-BE49-F238E27FC236}">
                  <a16:creationId xmlns:a16="http://schemas.microsoft.com/office/drawing/2014/main" id="{D663C771-24EE-8946-9330-A0E7294A0BB8}"/>
                </a:ext>
              </a:extLst>
            </p:cNvPr>
            <p:cNvGrpSpPr>
              <a:grpSpLocks/>
            </p:cNvGrpSpPr>
            <p:nvPr/>
          </p:nvGrpSpPr>
          <p:grpSpPr bwMode="auto">
            <a:xfrm>
              <a:off x="714710" y="2122190"/>
              <a:ext cx="3398460" cy="3063701"/>
              <a:chOff x="918616" y="1612441"/>
              <a:chExt cx="4779517" cy="3025320"/>
            </a:xfrm>
          </p:grpSpPr>
          <p:cxnSp>
            <p:nvCxnSpPr>
              <p:cNvPr id="31" name="Straight Connector 30">
                <a:extLst>
                  <a:ext uri="{FF2B5EF4-FFF2-40B4-BE49-F238E27FC236}">
                    <a16:creationId xmlns:a16="http://schemas.microsoft.com/office/drawing/2014/main" id="{8E228F80-0874-7B49-81D2-1D0102C8B67D}"/>
                  </a:ext>
                </a:extLst>
              </p:cNvPr>
              <p:cNvCxnSpPr>
                <a:cxnSpLocks/>
              </p:cNvCxnSpPr>
              <p:nvPr/>
            </p:nvCxnSpPr>
            <p:spPr>
              <a:xfrm>
                <a:off x="918689" y="161182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88B7382-6A30-2240-8656-F56937DCB4E9}"/>
                  </a:ext>
                </a:extLst>
              </p:cNvPr>
              <p:cNvCxnSpPr>
                <a:cxnSpLocks/>
              </p:cNvCxnSpPr>
              <p:nvPr/>
            </p:nvCxnSpPr>
            <p:spPr>
              <a:xfrm>
                <a:off x="918689" y="1864242"/>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C9EE6C2-1834-5E41-B707-90E93A095C81}"/>
                  </a:ext>
                </a:extLst>
              </p:cNvPr>
              <p:cNvCxnSpPr>
                <a:cxnSpLocks/>
              </p:cNvCxnSpPr>
              <p:nvPr/>
            </p:nvCxnSpPr>
            <p:spPr>
              <a:xfrm>
                <a:off x="918689" y="2116666"/>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4BE668C-ADE1-8E48-8EBC-10D1A5685694}"/>
                  </a:ext>
                </a:extLst>
              </p:cNvPr>
              <p:cNvCxnSpPr>
                <a:cxnSpLocks/>
              </p:cNvCxnSpPr>
              <p:nvPr/>
            </p:nvCxnSpPr>
            <p:spPr>
              <a:xfrm>
                <a:off x="918689" y="2369089"/>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7DAC45F-6851-C044-B7EF-F265D0A00DD7}"/>
                  </a:ext>
                </a:extLst>
              </p:cNvPr>
              <p:cNvCxnSpPr>
                <a:cxnSpLocks/>
              </p:cNvCxnSpPr>
              <p:nvPr/>
            </p:nvCxnSpPr>
            <p:spPr>
              <a:xfrm>
                <a:off x="918689" y="2619944"/>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D0578A5-B593-D749-A4B7-78656594F863}"/>
                  </a:ext>
                </a:extLst>
              </p:cNvPr>
              <p:cNvCxnSpPr>
                <a:cxnSpLocks/>
              </p:cNvCxnSpPr>
              <p:nvPr/>
            </p:nvCxnSpPr>
            <p:spPr>
              <a:xfrm>
                <a:off x="918689" y="2872367"/>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660CE92-FF93-2247-B802-7878211499DA}"/>
                  </a:ext>
                </a:extLst>
              </p:cNvPr>
              <p:cNvCxnSpPr>
                <a:cxnSpLocks/>
              </p:cNvCxnSpPr>
              <p:nvPr/>
            </p:nvCxnSpPr>
            <p:spPr>
              <a:xfrm>
                <a:off x="918689" y="312479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4AB0BA7-C59F-3345-84B4-554408CB3E3C}"/>
                  </a:ext>
                </a:extLst>
              </p:cNvPr>
              <p:cNvCxnSpPr>
                <a:cxnSpLocks/>
              </p:cNvCxnSpPr>
              <p:nvPr/>
            </p:nvCxnSpPr>
            <p:spPr>
              <a:xfrm>
                <a:off x="918689" y="3377213"/>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2B5E055-3B94-4143-8FE4-71CC34285706}"/>
                  </a:ext>
                </a:extLst>
              </p:cNvPr>
              <p:cNvCxnSpPr>
                <a:cxnSpLocks/>
              </p:cNvCxnSpPr>
              <p:nvPr/>
            </p:nvCxnSpPr>
            <p:spPr>
              <a:xfrm>
                <a:off x="918689" y="3629636"/>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377CDD9-E16D-4844-B7B5-AA085B3E6215}"/>
                  </a:ext>
                </a:extLst>
              </p:cNvPr>
              <p:cNvCxnSpPr>
                <a:cxnSpLocks/>
              </p:cNvCxnSpPr>
              <p:nvPr/>
            </p:nvCxnSpPr>
            <p:spPr>
              <a:xfrm>
                <a:off x="918689" y="388206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549D4D1-D46C-8640-821A-F0A88351BC9C}"/>
                  </a:ext>
                </a:extLst>
              </p:cNvPr>
              <p:cNvCxnSpPr>
                <a:cxnSpLocks/>
              </p:cNvCxnSpPr>
              <p:nvPr/>
            </p:nvCxnSpPr>
            <p:spPr>
              <a:xfrm>
                <a:off x="918689" y="4132915"/>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5E563A0-BFB4-4842-A24E-33D968ACC63A}"/>
                  </a:ext>
                </a:extLst>
              </p:cNvPr>
              <p:cNvCxnSpPr>
                <a:cxnSpLocks/>
              </p:cNvCxnSpPr>
              <p:nvPr/>
            </p:nvCxnSpPr>
            <p:spPr>
              <a:xfrm>
                <a:off x="918689" y="4385337"/>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C7E166D5-66C2-AE4A-B87F-BD7392B94892}"/>
                  </a:ext>
                </a:extLst>
              </p:cNvPr>
              <p:cNvCxnSpPr>
                <a:cxnSpLocks/>
              </p:cNvCxnSpPr>
              <p:nvPr/>
            </p:nvCxnSpPr>
            <p:spPr>
              <a:xfrm>
                <a:off x="918689" y="4637761"/>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grpSp>
      </p:grpSp>
      <p:grpSp>
        <p:nvGrpSpPr>
          <p:cNvPr id="44" name="Group 46">
            <a:extLst>
              <a:ext uri="{FF2B5EF4-FFF2-40B4-BE49-F238E27FC236}">
                <a16:creationId xmlns:a16="http://schemas.microsoft.com/office/drawing/2014/main" id="{04198296-E02B-2848-8253-14002ADE03C7}"/>
              </a:ext>
            </a:extLst>
          </p:cNvPr>
          <p:cNvGrpSpPr>
            <a:grpSpLocks/>
          </p:cNvGrpSpPr>
          <p:nvPr userDrawn="1"/>
        </p:nvGrpSpPr>
        <p:grpSpPr bwMode="auto">
          <a:xfrm>
            <a:off x="8274050" y="1958975"/>
            <a:ext cx="3548063" cy="3227388"/>
            <a:chOff x="565556" y="1958024"/>
            <a:chExt cx="3547614" cy="3227867"/>
          </a:xfrm>
        </p:grpSpPr>
        <p:cxnSp>
          <p:nvCxnSpPr>
            <p:cNvPr id="45" name="Straight Connector 44">
              <a:extLst>
                <a:ext uri="{FF2B5EF4-FFF2-40B4-BE49-F238E27FC236}">
                  <a16:creationId xmlns:a16="http://schemas.microsoft.com/office/drawing/2014/main" id="{5CAC5A07-9C6C-FD41-8A0D-2C97260BC38E}"/>
                </a:ext>
              </a:extLst>
            </p:cNvPr>
            <p:cNvCxnSpPr>
              <a:cxnSpLocks/>
            </p:cNvCxnSpPr>
            <p:nvPr/>
          </p:nvCxnSpPr>
          <p:spPr>
            <a:xfrm>
              <a:off x="565556" y="1958024"/>
              <a:ext cx="0" cy="3227867"/>
            </a:xfrm>
            <a:prstGeom prst="line">
              <a:avLst/>
            </a:prstGeom>
            <a:ln w="12700">
              <a:solidFill>
                <a:srgbClr val="625BC4"/>
              </a:solidFill>
            </a:ln>
          </p:spPr>
          <p:style>
            <a:lnRef idx="1">
              <a:schemeClr val="accent1"/>
            </a:lnRef>
            <a:fillRef idx="0">
              <a:schemeClr val="accent1"/>
            </a:fillRef>
            <a:effectRef idx="0">
              <a:schemeClr val="accent1"/>
            </a:effectRef>
            <a:fontRef idx="minor">
              <a:schemeClr val="tx1"/>
            </a:fontRef>
          </p:style>
        </p:cxnSp>
        <p:grpSp>
          <p:nvGrpSpPr>
            <p:cNvPr id="46" name="Group 48">
              <a:extLst>
                <a:ext uri="{FF2B5EF4-FFF2-40B4-BE49-F238E27FC236}">
                  <a16:creationId xmlns:a16="http://schemas.microsoft.com/office/drawing/2014/main" id="{C2E2A454-F87B-904D-BEB1-8201FBCBE03B}"/>
                </a:ext>
              </a:extLst>
            </p:cNvPr>
            <p:cNvGrpSpPr>
              <a:grpSpLocks/>
            </p:cNvGrpSpPr>
            <p:nvPr/>
          </p:nvGrpSpPr>
          <p:grpSpPr bwMode="auto">
            <a:xfrm>
              <a:off x="714710" y="2122190"/>
              <a:ext cx="3398460" cy="3063701"/>
              <a:chOff x="918616" y="1612441"/>
              <a:chExt cx="4779517" cy="3025320"/>
            </a:xfrm>
          </p:grpSpPr>
          <p:cxnSp>
            <p:nvCxnSpPr>
              <p:cNvPr id="47" name="Straight Connector 46">
                <a:extLst>
                  <a:ext uri="{FF2B5EF4-FFF2-40B4-BE49-F238E27FC236}">
                    <a16:creationId xmlns:a16="http://schemas.microsoft.com/office/drawing/2014/main" id="{AD66181E-5B24-2844-A47F-9A913A2181AD}"/>
                  </a:ext>
                </a:extLst>
              </p:cNvPr>
              <p:cNvCxnSpPr>
                <a:cxnSpLocks/>
              </p:cNvCxnSpPr>
              <p:nvPr/>
            </p:nvCxnSpPr>
            <p:spPr>
              <a:xfrm>
                <a:off x="918689" y="161182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BDFE2F5-50CF-284E-BC19-824A279C979B}"/>
                  </a:ext>
                </a:extLst>
              </p:cNvPr>
              <p:cNvCxnSpPr>
                <a:cxnSpLocks/>
              </p:cNvCxnSpPr>
              <p:nvPr/>
            </p:nvCxnSpPr>
            <p:spPr>
              <a:xfrm>
                <a:off x="918689" y="1864242"/>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662785E-D41A-0E4C-9FE5-E7C631A33A12}"/>
                  </a:ext>
                </a:extLst>
              </p:cNvPr>
              <p:cNvCxnSpPr>
                <a:cxnSpLocks/>
              </p:cNvCxnSpPr>
              <p:nvPr/>
            </p:nvCxnSpPr>
            <p:spPr>
              <a:xfrm>
                <a:off x="918689" y="2116666"/>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FDC5E70F-93FE-2F42-84D8-8BADA86528FF}"/>
                  </a:ext>
                </a:extLst>
              </p:cNvPr>
              <p:cNvCxnSpPr>
                <a:cxnSpLocks/>
              </p:cNvCxnSpPr>
              <p:nvPr/>
            </p:nvCxnSpPr>
            <p:spPr>
              <a:xfrm>
                <a:off x="918689" y="2369089"/>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23509782-5F39-9141-8759-CAE48012274C}"/>
                  </a:ext>
                </a:extLst>
              </p:cNvPr>
              <p:cNvCxnSpPr>
                <a:cxnSpLocks/>
              </p:cNvCxnSpPr>
              <p:nvPr/>
            </p:nvCxnSpPr>
            <p:spPr>
              <a:xfrm>
                <a:off x="918689" y="2619944"/>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E011D82-742C-3C48-A1F8-6BABBA5E896A}"/>
                  </a:ext>
                </a:extLst>
              </p:cNvPr>
              <p:cNvCxnSpPr>
                <a:cxnSpLocks/>
              </p:cNvCxnSpPr>
              <p:nvPr/>
            </p:nvCxnSpPr>
            <p:spPr>
              <a:xfrm>
                <a:off x="918689" y="2872367"/>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A1DE88C-1EC3-A04B-84C4-2B8618935F0A}"/>
                  </a:ext>
                </a:extLst>
              </p:cNvPr>
              <p:cNvCxnSpPr>
                <a:cxnSpLocks/>
              </p:cNvCxnSpPr>
              <p:nvPr/>
            </p:nvCxnSpPr>
            <p:spPr>
              <a:xfrm>
                <a:off x="918689" y="312479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32676AD-0F99-B54C-A635-873FD7DD47C2}"/>
                  </a:ext>
                </a:extLst>
              </p:cNvPr>
              <p:cNvCxnSpPr>
                <a:cxnSpLocks/>
              </p:cNvCxnSpPr>
              <p:nvPr/>
            </p:nvCxnSpPr>
            <p:spPr>
              <a:xfrm>
                <a:off x="918689" y="3377213"/>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D905BD0-D5DB-0340-ADAC-4A9F8A731104}"/>
                  </a:ext>
                </a:extLst>
              </p:cNvPr>
              <p:cNvCxnSpPr>
                <a:cxnSpLocks/>
              </p:cNvCxnSpPr>
              <p:nvPr/>
            </p:nvCxnSpPr>
            <p:spPr>
              <a:xfrm>
                <a:off x="918689" y="3629636"/>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91A0C439-4907-EE45-98A1-52909712D8A7}"/>
                  </a:ext>
                </a:extLst>
              </p:cNvPr>
              <p:cNvCxnSpPr>
                <a:cxnSpLocks/>
              </p:cNvCxnSpPr>
              <p:nvPr/>
            </p:nvCxnSpPr>
            <p:spPr>
              <a:xfrm>
                <a:off x="918689" y="388206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C1EE216A-D6DB-FB49-9BE0-232C7B7063AD}"/>
                  </a:ext>
                </a:extLst>
              </p:cNvPr>
              <p:cNvCxnSpPr>
                <a:cxnSpLocks/>
              </p:cNvCxnSpPr>
              <p:nvPr/>
            </p:nvCxnSpPr>
            <p:spPr>
              <a:xfrm>
                <a:off x="918689" y="4132915"/>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C244D076-D04F-C449-BE83-34DBDF956A1F}"/>
                  </a:ext>
                </a:extLst>
              </p:cNvPr>
              <p:cNvCxnSpPr>
                <a:cxnSpLocks/>
              </p:cNvCxnSpPr>
              <p:nvPr/>
            </p:nvCxnSpPr>
            <p:spPr>
              <a:xfrm>
                <a:off x="918689" y="4385337"/>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9F09BDF2-44D8-4D4A-B398-7CFDD6A4A239}"/>
                  </a:ext>
                </a:extLst>
              </p:cNvPr>
              <p:cNvCxnSpPr>
                <a:cxnSpLocks/>
              </p:cNvCxnSpPr>
              <p:nvPr/>
            </p:nvCxnSpPr>
            <p:spPr>
              <a:xfrm>
                <a:off x="918689" y="4637761"/>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grpSp>
      </p:grpSp>
      <p:sp>
        <p:nvSpPr>
          <p:cNvPr id="62" name="Text Placeholder 70">
            <a:extLst>
              <a:ext uri="{FF2B5EF4-FFF2-40B4-BE49-F238E27FC236}">
                <a16:creationId xmlns:a16="http://schemas.microsoft.com/office/drawing/2014/main" id="{F9F1E4E3-6775-6940-9953-D0346A97633C}"/>
              </a:ext>
            </a:extLst>
          </p:cNvPr>
          <p:cNvSpPr>
            <a:spLocks noGrp="1"/>
          </p:cNvSpPr>
          <p:nvPr>
            <p:ph type="body" sz="quarter" idx="15"/>
          </p:nvPr>
        </p:nvSpPr>
        <p:spPr>
          <a:xfrm>
            <a:off x="4557291" y="1822753"/>
            <a:ext cx="3215291" cy="3462337"/>
          </a:xfrm>
          <a:prstGeom prst="rect">
            <a:avLst/>
          </a:prstGeom>
        </p:spPr>
        <p:txBody>
          <a:bodyPr vert="horz"/>
          <a:lstStyle>
            <a:lvl1pPr marL="0" indent="0">
              <a:buNone/>
              <a:defRPr sz="1100">
                <a:latin typeface="Arial" panose="020B0604020202020204" pitchFamily="34" charset="0"/>
                <a:cs typeface="Arial" panose="020B0604020202020204" pitchFamily="34" charset="0"/>
              </a:defRPr>
            </a:lvl1pPr>
          </a:lstStyle>
          <a:p>
            <a:pPr lvl="0"/>
            <a:endParaRPr lang="en-GB"/>
          </a:p>
        </p:txBody>
      </p:sp>
      <p:sp>
        <p:nvSpPr>
          <p:cNvPr id="63" name="Text Placeholder 113">
            <a:extLst>
              <a:ext uri="{FF2B5EF4-FFF2-40B4-BE49-F238E27FC236}">
                <a16:creationId xmlns:a16="http://schemas.microsoft.com/office/drawing/2014/main" id="{DE47E5C0-ECBC-9A49-AE17-1DB1918CED95}"/>
              </a:ext>
            </a:extLst>
          </p:cNvPr>
          <p:cNvSpPr>
            <a:spLocks noGrp="1"/>
          </p:cNvSpPr>
          <p:nvPr>
            <p:ph type="body" sz="quarter" idx="16" hasCustomPrompt="1"/>
          </p:nvPr>
        </p:nvSpPr>
        <p:spPr>
          <a:xfrm>
            <a:off x="7681434" y="1819368"/>
            <a:ext cx="343240" cy="3465722"/>
          </a:xfrm>
          <a:prstGeom prst="rect">
            <a:avLst/>
          </a:prstGeom>
        </p:spPr>
        <p:txBody>
          <a:bodyPr vert="horz"/>
          <a:lstStyle>
            <a:lvl1pPr marL="7938" marR="0" indent="-7938" algn="r" defTabSz="457200" rtl="0" eaLnBrk="1" fontAlgn="auto" latinLnBrk="0" hangingPunct="1">
              <a:lnSpc>
                <a:spcPct val="150000"/>
              </a:lnSpc>
              <a:spcBef>
                <a:spcPts val="0"/>
              </a:spcBef>
              <a:spcAft>
                <a:spcPts val="0"/>
              </a:spcAft>
              <a:buClrTx/>
              <a:buSzTx/>
              <a:buFontTx/>
              <a:buNone/>
              <a:tabLst/>
              <a:defRPr kumimoji="0" lang="en-US" sz="1100" b="0" i="0" u="none" strike="noStrike" kern="1200" cap="none" spc="0" normalizeH="0" baseline="0" noProof="0">
                <a:ln>
                  <a:noFill/>
                </a:ln>
                <a:solidFill>
                  <a:srgbClr val="5959A3"/>
                </a:solidFill>
                <a:effectLst/>
                <a:uLnTx/>
                <a:uFillTx/>
                <a:latin typeface="Arial" panose="020B0604020202020204" pitchFamily="34" charset="0"/>
                <a:cs typeface="Arial" panose="020B0604020202020204" pitchFamily="34" charset="0"/>
              </a:defRPr>
            </a:lvl1pPr>
          </a:lstStyle>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2</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3</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4</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5</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6</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7</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8</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9</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10</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11</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12</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13</a:t>
            </a:r>
            <a:endParaRPr lang="en-GB"/>
          </a:p>
        </p:txBody>
      </p:sp>
      <p:sp>
        <p:nvSpPr>
          <p:cNvPr id="64" name="Text Placeholder 70">
            <a:extLst>
              <a:ext uri="{FF2B5EF4-FFF2-40B4-BE49-F238E27FC236}">
                <a16:creationId xmlns:a16="http://schemas.microsoft.com/office/drawing/2014/main" id="{02CE1569-DF09-3D44-8C0E-51374CD5D165}"/>
              </a:ext>
            </a:extLst>
          </p:cNvPr>
          <p:cNvSpPr>
            <a:spLocks noGrp="1"/>
          </p:cNvSpPr>
          <p:nvPr>
            <p:ph type="body" sz="quarter" idx="17"/>
          </p:nvPr>
        </p:nvSpPr>
        <p:spPr>
          <a:xfrm>
            <a:off x="8362553" y="1822753"/>
            <a:ext cx="3215291" cy="3462337"/>
          </a:xfrm>
          <a:prstGeom prst="rect">
            <a:avLst/>
          </a:prstGeom>
        </p:spPr>
        <p:txBody>
          <a:bodyPr vert="horz"/>
          <a:lstStyle>
            <a:lvl1pPr marL="0" indent="0">
              <a:buNone/>
              <a:defRPr sz="1100">
                <a:latin typeface="Arial" panose="020B0604020202020204" pitchFamily="34" charset="0"/>
                <a:cs typeface="Arial" panose="020B0604020202020204" pitchFamily="34" charset="0"/>
              </a:defRPr>
            </a:lvl1pPr>
          </a:lstStyle>
          <a:p>
            <a:pPr lvl="0"/>
            <a:endParaRPr lang="en-GB"/>
          </a:p>
        </p:txBody>
      </p:sp>
      <p:sp>
        <p:nvSpPr>
          <p:cNvPr id="65" name="Text Placeholder 113">
            <a:extLst>
              <a:ext uri="{FF2B5EF4-FFF2-40B4-BE49-F238E27FC236}">
                <a16:creationId xmlns:a16="http://schemas.microsoft.com/office/drawing/2014/main" id="{68E15FF4-9C56-A644-990C-EBF63CC825D0}"/>
              </a:ext>
            </a:extLst>
          </p:cNvPr>
          <p:cNvSpPr>
            <a:spLocks noGrp="1"/>
          </p:cNvSpPr>
          <p:nvPr>
            <p:ph type="body" sz="quarter" idx="18" hasCustomPrompt="1"/>
          </p:nvPr>
        </p:nvSpPr>
        <p:spPr>
          <a:xfrm>
            <a:off x="11486696" y="1819368"/>
            <a:ext cx="343240" cy="3465722"/>
          </a:xfrm>
          <a:prstGeom prst="rect">
            <a:avLst/>
          </a:prstGeom>
        </p:spPr>
        <p:txBody>
          <a:bodyPr vert="horz"/>
          <a:lstStyle>
            <a:lvl1pPr marL="7938" marR="0" indent="-7938" algn="r" defTabSz="457200" rtl="0" eaLnBrk="1" fontAlgn="auto" latinLnBrk="0" hangingPunct="1">
              <a:lnSpc>
                <a:spcPct val="150000"/>
              </a:lnSpc>
              <a:spcBef>
                <a:spcPts val="0"/>
              </a:spcBef>
              <a:spcAft>
                <a:spcPts val="0"/>
              </a:spcAft>
              <a:buClrTx/>
              <a:buSzTx/>
              <a:buFontTx/>
              <a:buNone/>
              <a:tabLst/>
              <a:defRPr kumimoji="0" lang="en-US" sz="1100" b="0" i="0" u="none" strike="noStrike" kern="1200" cap="none" spc="0" normalizeH="0" baseline="0" noProof="0">
                <a:ln>
                  <a:noFill/>
                </a:ln>
                <a:solidFill>
                  <a:srgbClr val="5959A3"/>
                </a:solidFill>
                <a:effectLst/>
                <a:uLnTx/>
                <a:uFillTx/>
                <a:latin typeface="Arial" panose="020B0604020202020204" pitchFamily="34" charset="0"/>
                <a:cs typeface="Arial" panose="020B0604020202020204" pitchFamily="34" charset="0"/>
              </a:defRPr>
            </a:lvl1pPr>
          </a:lstStyle>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2</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3</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4</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5</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6</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7</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8</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9</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10</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11</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12</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13</a:t>
            </a:r>
            <a:endParaRPr lang="en-GB"/>
          </a:p>
        </p:txBody>
      </p:sp>
      <p:sp>
        <p:nvSpPr>
          <p:cNvPr id="66" name="Text Placeholder 6">
            <a:extLst>
              <a:ext uri="{FF2B5EF4-FFF2-40B4-BE49-F238E27FC236}">
                <a16:creationId xmlns:a16="http://schemas.microsoft.com/office/drawing/2014/main" id="{DCCACC23-F061-A14A-A620-610BCFB01D54}"/>
              </a:ext>
            </a:extLst>
          </p:cNvPr>
          <p:cNvSpPr>
            <a:spLocks noGrp="1"/>
          </p:cNvSpPr>
          <p:nvPr>
            <p:ph type="body" sz="quarter" idx="19" hasCustomPrompt="1"/>
          </p:nvPr>
        </p:nvSpPr>
        <p:spPr>
          <a:xfrm>
            <a:off x="1100138" y="328613"/>
            <a:ext cx="4997450"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pPr lvl="0"/>
            <a:r>
              <a:rPr lang="en-ID" kern="0" spc="500">
                <a:solidFill>
                  <a:srgbClr val="333331">
                    <a:alpha val="27000"/>
                  </a:srgbClr>
                </a:solidFill>
                <a:latin typeface="Arial" panose="020B0604020202020204" pitchFamily="34" charset="0"/>
                <a:cs typeface="Arial" panose="020B0604020202020204" pitchFamily="34" charset="0"/>
              </a:rPr>
              <a:t>contents</a:t>
            </a:r>
            <a:endParaRPr lang="en-GB"/>
          </a:p>
        </p:txBody>
      </p:sp>
    </p:spTree>
    <p:extLst>
      <p:ext uri="{BB962C8B-B14F-4D97-AF65-F5344CB8AC3E}">
        <p14:creationId xmlns:p14="http://schemas.microsoft.com/office/powerpoint/2010/main" val="29326280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280" b="1"/>
            </a:lvl1pPr>
            <a:lvl2pPr marL="243825" indent="0">
              <a:buNone/>
              <a:defRPr sz="1067" b="1"/>
            </a:lvl2pPr>
            <a:lvl3pPr marL="487650" indent="0">
              <a:buNone/>
              <a:defRPr sz="960" b="1"/>
            </a:lvl3pPr>
            <a:lvl4pPr marL="731474" indent="0">
              <a:buNone/>
              <a:defRPr sz="853" b="1"/>
            </a:lvl4pPr>
            <a:lvl5pPr marL="975299" indent="0">
              <a:buNone/>
              <a:defRPr sz="853" b="1"/>
            </a:lvl5pPr>
            <a:lvl6pPr marL="1219124" indent="0">
              <a:buNone/>
              <a:defRPr sz="853" b="1"/>
            </a:lvl6pPr>
            <a:lvl7pPr marL="1462949" indent="0">
              <a:buNone/>
              <a:defRPr sz="853" b="1"/>
            </a:lvl7pPr>
            <a:lvl8pPr marL="1706773" indent="0">
              <a:buNone/>
              <a:defRPr sz="853" b="1"/>
            </a:lvl8pPr>
            <a:lvl9pPr marL="1950598" indent="0">
              <a:buNone/>
              <a:defRPr sz="853"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1280" b="1"/>
            </a:lvl1pPr>
            <a:lvl2pPr marL="243825" indent="0">
              <a:buNone/>
              <a:defRPr sz="1067" b="1"/>
            </a:lvl2pPr>
            <a:lvl3pPr marL="487650" indent="0">
              <a:buNone/>
              <a:defRPr sz="960" b="1"/>
            </a:lvl3pPr>
            <a:lvl4pPr marL="731474" indent="0">
              <a:buNone/>
              <a:defRPr sz="853" b="1"/>
            </a:lvl4pPr>
            <a:lvl5pPr marL="975299" indent="0">
              <a:buNone/>
              <a:defRPr sz="853" b="1"/>
            </a:lvl5pPr>
            <a:lvl6pPr marL="1219124" indent="0">
              <a:buNone/>
              <a:defRPr sz="853" b="1"/>
            </a:lvl6pPr>
            <a:lvl7pPr marL="1462949" indent="0">
              <a:buNone/>
              <a:defRPr sz="853" b="1"/>
            </a:lvl7pPr>
            <a:lvl8pPr marL="1706773" indent="0">
              <a:buNone/>
              <a:defRPr sz="853" b="1"/>
            </a:lvl8pPr>
            <a:lvl9pPr marL="1950598" indent="0">
              <a:buNone/>
              <a:defRPr sz="853"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AC656BD-DD51-4E66-8D51-4590832DDF1D}" type="datetimeFigureOut">
              <a:rPr lang="en-GB" smtClean="0"/>
              <a:t>29/07/2026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81A038E-FB60-4BAE-8497-0FBE1319AD75}" type="slidenum">
              <a:rPr lang="en-GB" smtClean="0"/>
              <a:t>‹#›</a:t>
            </a:fld>
            <a:endParaRPr lang="en-GB"/>
          </a:p>
        </p:txBody>
      </p:sp>
    </p:spTree>
    <p:extLst>
      <p:ext uri="{BB962C8B-B14F-4D97-AF65-F5344CB8AC3E}">
        <p14:creationId xmlns:p14="http://schemas.microsoft.com/office/powerpoint/2010/main" val="36767649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7/29/2026</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a:p>
        </p:txBody>
      </p:sp>
      <p:pic>
        <p:nvPicPr>
          <p:cNvPr id="6" name="Picture 5" descr="A white text with pink dots and a black background&#10;&#10;Description automatically generated">
            <a:extLst>
              <a:ext uri="{FF2B5EF4-FFF2-40B4-BE49-F238E27FC236}">
                <a16:creationId xmlns:a16="http://schemas.microsoft.com/office/drawing/2014/main" id="{37507E76-2BC3-D445-0649-C045BC1460E6}"/>
              </a:ext>
            </a:extLst>
          </p:cNvPr>
          <p:cNvPicPr>
            <a:picLocks noChangeAspect="1"/>
          </p:cNvPicPr>
          <p:nvPr userDrawn="1"/>
        </p:nvPicPr>
        <p:blipFill>
          <a:blip r:embed="rId2">
            <a:clrChange>
              <a:clrFrom>
                <a:srgbClr val="333331"/>
              </a:clrFrom>
              <a:clrTo>
                <a:srgbClr val="333331">
                  <a:alpha val="0"/>
                </a:srgbClr>
              </a:clrTo>
            </a:clrChange>
            <a:extLst>
              <a:ext uri="{28A0092B-C50C-407E-A947-70E740481C1C}">
                <a14:useLocalDpi xmlns:a14="http://schemas.microsoft.com/office/drawing/2010/main" val="0"/>
              </a:ext>
            </a:extLst>
          </a:blip>
          <a:srcRect/>
          <a:stretch>
            <a:fillRect/>
          </a:stretch>
        </p:blipFill>
        <p:spPr bwMode="auto">
          <a:xfrm>
            <a:off x="9180868" y="4809379"/>
            <a:ext cx="3094745" cy="2048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79266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C656BD-DD51-4E66-8D51-4590832DDF1D}" type="datetimeFigureOut">
              <a:rPr lang="en-GB" smtClean="0"/>
              <a:t>29/07/2026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81A038E-FB60-4BAE-8497-0FBE1319AD75}" type="slidenum">
              <a:rPr lang="en-GB" smtClean="0"/>
              <a:t>‹#›</a:t>
            </a:fld>
            <a:endParaRPr lang="en-GB"/>
          </a:p>
        </p:txBody>
      </p:sp>
    </p:spTree>
    <p:extLst>
      <p:ext uri="{BB962C8B-B14F-4D97-AF65-F5344CB8AC3E}">
        <p14:creationId xmlns:p14="http://schemas.microsoft.com/office/powerpoint/2010/main" val="15713677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1707"/>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1707"/>
            </a:lvl1pPr>
            <a:lvl2pPr>
              <a:defRPr sz="1493"/>
            </a:lvl2pPr>
            <a:lvl3pPr>
              <a:defRPr sz="128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853"/>
            </a:lvl1pPr>
            <a:lvl2pPr marL="243825" indent="0">
              <a:buNone/>
              <a:defRPr sz="747"/>
            </a:lvl2pPr>
            <a:lvl3pPr marL="487650" indent="0">
              <a:buNone/>
              <a:defRPr sz="640"/>
            </a:lvl3pPr>
            <a:lvl4pPr marL="731474" indent="0">
              <a:buNone/>
              <a:defRPr sz="533"/>
            </a:lvl4pPr>
            <a:lvl5pPr marL="975299" indent="0">
              <a:buNone/>
              <a:defRPr sz="533"/>
            </a:lvl5pPr>
            <a:lvl6pPr marL="1219124" indent="0">
              <a:buNone/>
              <a:defRPr sz="533"/>
            </a:lvl6pPr>
            <a:lvl7pPr marL="1462949" indent="0">
              <a:buNone/>
              <a:defRPr sz="533"/>
            </a:lvl7pPr>
            <a:lvl8pPr marL="1706773" indent="0">
              <a:buNone/>
              <a:defRPr sz="533"/>
            </a:lvl8pPr>
            <a:lvl9pPr marL="1950598" indent="0">
              <a:buNone/>
              <a:defRPr sz="533"/>
            </a:lvl9pPr>
          </a:lstStyle>
          <a:p>
            <a:pPr lvl="0"/>
            <a:r>
              <a:rPr lang="en-US"/>
              <a:t>Click to edit Master text styles</a:t>
            </a:r>
          </a:p>
        </p:txBody>
      </p:sp>
      <p:sp>
        <p:nvSpPr>
          <p:cNvPr id="5" name="Date Placeholder 4"/>
          <p:cNvSpPr>
            <a:spLocks noGrp="1"/>
          </p:cNvSpPr>
          <p:nvPr>
            <p:ph type="dt" sz="half" idx="10"/>
          </p:nvPr>
        </p:nvSpPr>
        <p:spPr/>
        <p:txBody>
          <a:bodyPr/>
          <a:lstStyle/>
          <a:p>
            <a:fld id="{FAC656BD-DD51-4E66-8D51-4590832DDF1D}" type="datetimeFigureOut">
              <a:rPr lang="en-GB" smtClean="0"/>
              <a:t>29/07/2026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81A038E-FB60-4BAE-8497-0FBE1319AD75}" type="slidenum">
              <a:rPr lang="en-GB" smtClean="0"/>
              <a:t>‹#›</a:t>
            </a:fld>
            <a:endParaRPr lang="en-GB"/>
          </a:p>
        </p:txBody>
      </p:sp>
    </p:spTree>
    <p:extLst>
      <p:ext uri="{BB962C8B-B14F-4D97-AF65-F5344CB8AC3E}">
        <p14:creationId xmlns:p14="http://schemas.microsoft.com/office/powerpoint/2010/main" val="17261573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1707"/>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1707"/>
            </a:lvl1pPr>
            <a:lvl2pPr marL="243825" indent="0">
              <a:buNone/>
              <a:defRPr sz="1493"/>
            </a:lvl2pPr>
            <a:lvl3pPr marL="487650" indent="0">
              <a:buNone/>
              <a:defRPr sz="1280"/>
            </a:lvl3pPr>
            <a:lvl4pPr marL="731474" indent="0">
              <a:buNone/>
              <a:defRPr sz="1067"/>
            </a:lvl4pPr>
            <a:lvl5pPr marL="975299" indent="0">
              <a:buNone/>
              <a:defRPr sz="1067"/>
            </a:lvl5pPr>
            <a:lvl6pPr marL="1219124" indent="0">
              <a:buNone/>
              <a:defRPr sz="1067"/>
            </a:lvl6pPr>
            <a:lvl7pPr marL="1462949" indent="0">
              <a:buNone/>
              <a:defRPr sz="1067"/>
            </a:lvl7pPr>
            <a:lvl8pPr marL="1706773" indent="0">
              <a:buNone/>
              <a:defRPr sz="1067"/>
            </a:lvl8pPr>
            <a:lvl9pPr marL="1950598" indent="0">
              <a:buNone/>
              <a:defRPr sz="1067"/>
            </a:lvl9pPr>
          </a:lstStyle>
          <a:p>
            <a:r>
              <a:rPr lang="en-US"/>
              <a:t>Click icon to add picture</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853"/>
            </a:lvl1pPr>
            <a:lvl2pPr marL="243825" indent="0">
              <a:buNone/>
              <a:defRPr sz="747"/>
            </a:lvl2pPr>
            <a:lvl3pPr marL="487650" indent="0">
              <a:buNone/>
              <a:defRPr sz="640"/>
            </a:lvl3pPr>
            <a:lvl4pPr marL="731474" indent="0">
              <a:buNone/>
              <a:defRPr sz="533"/>
            </a:lvl4pPr>
            <a:lvl5pPr marL="975299" indent="0">
              <a:buNone/>
              <a:defRPr sz="533"/>
            </a:lvl5pPr>
            <a:lvl6pPr marL="1219124" indent="0">
              <a:buNone/>
              <a:defRPr sz="533"/>
            </a:lvl6pPr>
            <a:lvl7pPr marL="1462949" indent="0">
              <a:buNone/>
              <a:defRPr sz="533"/>
            </a:lvl7pPr>
            <a:lvl8pPr marL="1706773" indent="0">
              <a:buNone/>
              <a:defRPr sz="533"/>
            </a:lvl8pPr>
            <a:lvl9pPr marL="1950598" indent="0">
              <a:buNone/>
              <a:defRPr sz="533"/>
            </a:lvl9pPr>
          </a:lstStyle>
          <a:p>
            <a:pPr lvl="0"/>
            <a:r>
              <a:rPr lang="en-US"/>
              <a:t>Click to edit Master text styles</a:t>
            </a:r>
          </a:p>
        </p:txBody>
      </p:sp>
      <p:sp>
        <p:nvSpPr>
          <p:cNvPr id="5" name="Date Placeholder 4"/>
          <p:cNvSpPr>
            <a:spLocks noGrp="1"/>
          </p:cNvSpPr>
          <p:nvPr>
            <p:ph type="dt" sz="half" idx="10"/>
          </p:nvPr>
        </p:nvSpPr>
        <p:spPr/>
        <p:txBody>
          <a:bodyPr/>
          <a:lstStyle/>
          <a:p>
            <a:fld id="{FAC656BD-DD51-4E66-8D51-4590832DDF1D}" type="datetimeFigureOut">
              <a:rPr lang="en-GB" smtClean="0"/>
              <a:t>29/07/2026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81A038E-FB60-4BAE-8497-0FBE1319AD75}" type="slidenum">
              <a:rPr lang="en-GB" smtClean="0"/>
              <a:t>‹#›</a:t>
            </a:fld>
            <a:endParaRPr lang="en-GB"/>
          </a:p>
        </p:txBody>
      </p:sp>
    </p:spTree>
    <p:extLst>
      <p:ext uri="{BB962C8B-B14F-4D97-AF65-F5344CB8AC3E}">
        <p14:creationId xmlns:p14="http://schemas.microsoft.com/office/powerpoint/2010/main" val="19320268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C656BD-DD51-4E66-8D51-4590832DDF1D}" type="datetimeFigureOut">
              <a:rPr lang="en-GB" smtClean="0"/>
              <a:t>29/07/2026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81A038E-FB60-4BAE-8497-0FBE1319AD75}" type="slidenum">
              <a:rPr lang="en-GB" smtClean="0"/>
              <a:t>‹#›</a:t>
            </a:fld>
            <a:endParaRPr lang="en-GB"/>
          </a:p>
        </p:txBody>
      </p:sp>
    </p:spTree>
    <p:extLst>
      <p:ext uri="{BB962C8B-B14F-4D97-AF65-F5344CB8AC3E}">
        <p14:creationId xmlns:p14="http://schemas.microsoft.com/office/powerpoint/2010/main" val="35368793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C656BD-DD51-4E66-8D51-4590832DDF1D}" type="datetimeFigureOut">
              <a:rPr lang="en-GB" smtClean="0"/>
              <a:t>29/07/2026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81A038E-FB60-4BAE-8497-0FBE1319AD75}" type="slidenum">
              <a:rPr lang="en-GB" smtClean="0"/>
              <a:t>‹#›</a:t>
            </a:fld>
            <a:endParaRPr lang="en-GB"/>
          </a:p>
        </p:txBody>
      </p:sp>
    </p:spTree>
    <p:extLst>
      <p:ext uri="{BB962C8B-B14F-4D97-AF65-F5344CB8AC3E}">
        <p14:creationId xmlns:p14="http://schemas.microsoft.com/office/powerpoint/2010/main" val="22873745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A57758A-1A78-7586-6EA6-1369B3460954}"/>
              </a:ext>
            </a:extLst>
          </p:cNvPr>
          <p:cNvSpPr txBox="1"/>
          <p:nvPr/>
        </p:nvSpPr>
        <p:spPr>
          <a:xfrm>
            <a:off x="115625" y="5875196"/>
            <a:ext cx="2793443" cy="453522"/>
          </a:xfrm>
          <a:prstGeom prst="rect">
            <a:avLst/>
          </a:prstGeom>
          <a:noFill/>
        </p:spPr>
        <p:txBody>
          <a:bodyPr wrap="square" rtlCol="0">
            <a:spAutoFit/>
          </a:bodyPr>
          <a:lstStyle/>
          <a:p>
            <a:pPr marL="0" marR="0" lvl="0" indent="0" algn="ctr" defTabSz="243825" rtl="0" eaLnBrk="1" fontAlgn="auto" latinLnBrk="0" hangingPunct="1">
              <a:lnSpc>
                <a:spcPct val="100000"/>
              </a:lnSpc>
              <a:spcBef>
                <a:spcPts val="0"/>
              </a:spcBef>
              <a:spcAft>
                <a:spcPts val="0"/>
              </a:spcAft>
              <a:buClrTx/>
              <a:buSzTx/>
              <a:buFontTx/>
              <a:buNone/>
              <a:tabLst/>
              <a:defRPr/>
            </a:pPr>
            <a:r>
              <a:rPr kumimoji="0" lang="en-GB" sz="2347"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rPr>
              <a:t>#UCISAAWARDS25</a:t>
            </a:r>
          </a:p>
        </p:txBody>
      </p:sp>
      <p:sp>
        <p:nvSpPr>
          <p:cNvPr id="7" name="TextBox 6">
            <a:extLst>
              <a:ext uri="{FF2B5EF4-FFF2-40B4-BE49-F238E27FC236}">
                <a16:creationId xmlns:a16="http://schemas.microsoft.com/office/drawing/2014/main" id="{F5668077-D011-FB77-C4F2-18145441D9C2}"/>
              </a:ext>
            </a:extLst>
          </p:cNvPr>
          <p:cNvSpPr txBox="1"/>
          <p:nvPr/>
        </p:nvSpPr>
        <p:spPr>
          <a:xfrm>
            <a:off x="9269861" y="5875195"/>
            <a:ext cx="2793443" cy="453522"/>
          </a:xfrm>
          <a:prstGeom prst="rect">
            <a:avLst/>
          </a:prstGeom>
          <a:noFill/>
        </p:spPr>
        <p:txBody>
          <a:bodyPr wrap="square" rtlCol="0">
            <a:spAutoFit/>
          </a:bodyPr>
          <a:lstStyle/>
          <a:p>
            <a:pPr marL="0" marR="0" lvl="0" indent="0" algn="ctr" defTabSz="243825" rtl="0" eaLnBrk="1" fontAlgn="auto" latinLnBrk="0" hangingPunct="1">
              <a:lnSpc>
                <a:spcPct val="100000"/>
              </a:lnSpc>
              <a:spcBef>
                <a:spcPts val="0"/>
              </a:spcBef>
              <a:spcAft>
                <a:spcPts val="0"/>
              </a:spcAft>
              <a:buClrTx/>
              <a:buSzTx/>
              <a:buFontTx/>
              <a:buNone/>
              <a:tabLst/>
              <a:defRPr/>
            </a:pPr>
            <a:r>
              <a:rPr kumimoji="0" lang="en-GB" sz="2347"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rPr>
              <a:t>#UCISA25</a:t>
            </a:r>
          </a:p>
        </p:txBody>
      </p:sp>
      <p:pic>
        <p:nvPicPr>
          <p:cNvPr id="8" name="Picture 2">
            <a:extLst>
              <a:ext uri="{FF2B5EF4-FFF2-40B4-BE49-F238E27FC236}">
                <a16:creationId xmlns:a16="http://schemas.microsoft.com/office/drawing/2014/main" id="{DCD4D90F-A2F1-C9D3-848B-C64D19E4495F}"/>
              </a:ext>
            </a:extLst>
          </p:cNvPr>
          <p:cNvPicPr>
            <a:picLocks noChangeAspect="1" noChangeArrowheads="1"/>
          </p:cNvPicPr>
          <p:nvPr/>
        </p:nvPicPr>
        <p:blipFill rotWithShape="1">
          <a:blip r:embed="rId2">
            <a:clrChange>
              <a:clrFrom>
                <a:srgbClr val="333331"/>
              </a:clrFrom>
              <a:clrTo>
                <a:srgbClr val="333331">
                  <a:alpha val="0"/>
                </a:srgbClr>
              </a:clrTo>
            </a:clrChange>
            <a:extLst>
              <a:ext uri="{28A0092B-C50C-407E-A947-70E740481C1C}">
                <a14:useLocalDpi xmlns:a14="http://schemas.microsoft.com/office/drawing/2010/main" val="0"/>
              </a:ext>
            </a:extLst>
          </a:blip>
          <a:srcRect b="5396"/>
          <a:stretch/>
        </p:blipFill>
        <p:spPr bwMode="auto">
          <a:xfrm>
            <a:off x="-54097" y="219453"/>
            <a:ext cx="3159029" cy="3709200"/>
          </a:xfrm>
          <a:prstGeom prst="rect">
            <a:avLst/>
          </a:prstGeom>
          <a:noFill/>
          <a:extLst>
            <a:ext uri="{909E8E84-426E-40DD-AFC4-6F175D3DCCD1}">
              <a14:hiddenFill xmlns:a14="http://schemas.microsoft.com/office/drawing/2010/main">
                <a:solidFill>
                  <a:srgbClr val="FFFFFF"/>
                </a:solidFill>
              </a14:hiddenFill>
            </a:ext>
          </a:extLst>
        </p:spPr>
      </p:pic>
      <p:sp>
        <p:nvSpPr>
          <p:cNvPr id="9" name="Title 3">
            <a:extLst>
              <a:ext uri="{FF2B5EF4-FFF2-40B4-BE49-F238E27FC236}">
                <a16:creationId xmlns:a16="http://schemas.microsoft.com/office/drawing/2014/main" id="{2B77DCCA-DF23-B3AA-BD75-97651D92905B}"/>
              </a:ext>
            </a:extLst>
          </p:cNvPr>
          <p:cNvSpPr txBox="1">
            <a:spLocks/>
          </p:cNvSpPr>
          <p:nvPr/>
        </p:nvSpPr>
        <p:spPr>
          <a:xfrm>
            <a:off x="233543" y="3591697"/>
            <a:ext cx="2592000" cy="1544507"/>
          </a:xfrm>
          <a:prstGeom prst="rect">
            <a:avLst/>
          </a:prstGeom>
        </p:spPr>
        <p:txBody>
          <a:bodyPr vert="horz" lIns="48768" tIns="24384" rIns="48768" bIns="24384"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520" dirty="0">
                <a:solidFill>
                  <a:schemeClr val="bg1"/>
                </a:solidFill>
                <a:latin typeface="+mn-lt"/>
              </a:rPr>
              <a:t>Awards 2025</a:t>
            </a:r>
          </a:p>
        </p:txBody>
      </p:sp>
      <p:pic>
        <p:nvPicPr>
          <p:cNvPr id="10" name="Picture 9" descr="A red and black logo&#10;&#10;Description automatically generated">
            <a:extLst>
              <a:ext uri="{FF2B5EF4-FFF2-40B4-BE49-F238E27FC236}">
                <a16:creationId xmlns:a16="http://schemas.microsoft.com/office/drawing/2014/main" id="{EB3801C4-6C2C-121D-96AA-2D7C50BCA7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8502" y="1132773"/>
            <a:ext cx="1256161" cy="1260000"/>
          </a:xfrm>
          <a:prstGeom prst="rect">
            <a:avLst/>
          </a:prstGeom>
        </p:spPr>
      </p:pic>
      <p:sp>
        <p:nvSpPr>
          <p:cNvPr id="14" name="Rectangle 13">
            <a:extLst>
              <a:ext uri="{FF2B5EF4-FFF2-40B4-BE49-F238E27FC236}">
                <a16:creationId xmlns:a16="http://schemas.microsoft.com/office/drawing/2014/main" id="{3DC2BFC4-6E49-1EDD-EA44-33B9183DE386}"/>
              </a:ext>
            </a:extLst>
          </p:cNvPr>
          <p:cNvSpPr/>
          <p:nvPr/>
        </p:nvSpPr>
        <p:spPr>
          <a:xfrm>
            <a:off x="10347862" y="2697143"/>
            <a:ext cx="670694" cy="123151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960"/>
          </a:p>
        </p:txBody>
      </p:sp>
      <p:pic>
        <p:nvPicPr>
          <p:cNvPr id="11" name="Picture 10" descr="A white text on an orange background&#10;&#10;Description automatically generated">
            <a:extLst>
              <a:ext uri="{FF2B5EF4-FFF2-40B4-BE49-F238E27FC236}">
                <a16:creationId xmlns:a16="http://schemas.microsoft.com/office/drawing/2014/main" id="{D13525DA-1C64-B64D-FC6B-52304BD4C63D}"/>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347862" y="2697143"/>
            <a:ext cx="670694" cy="1260000"/>
          </a:xfrm>
          <a:prstGeom prst="rect">
            <a:avLst/>
          </a:prstGeom>
        </p:spPr>
      </p:pic>
      <p:pic>
        <p:nvPicPr>
          <p:cNvPr id="12" name="Picture 2">
            <a:extLst>
              <a:ext uri="{FF2B5EF4-FFF2-40B4-BE49-F238E27FC236}">
                <a16:creationId xmlns:a16="http://schemas.microsoft.com/office/drawing/2014/main" id="{210266E7-3F73-209D-E257-A379AA8F0438}"/>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46703" y="4341853"/>
            <a:ext cx="1031507" cy="900000"/>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3">
            <a:extLst>
              <a:ext uri="{FF2B5EF4-FFF2-40B4-BE49-F238E27FC236}">
                <a16:creationId xmlns:a16="http://schemas.microsoft.com/office/drawing/2014/main" id="{3B9D9264-8BFB-9A9C-446F-90F46188F53D}"/>
              </a:ext>
            </a:extLst>
          </p:cNvPr>
          <p:cNvSpPr txBox="1">
            <a:spLocks/>
          </p:cNvSpPr>
          <p:nvPr/>
        </p:nvSpPr>
        <p:spPr>
          <a:xfrm>
            <a:off x="9366457" y="109788"/>
            <a:ext cx="2592000" cy="1120260"/>
          </a:xfrm>
          <a:prstGeom prst="rect">
            <a:avLst/>
          </a:prstGeom>
        </p:spPr>
        <p:txBody>
          <a:bodyPr vert="horz" lIns="48768" tIns="24384" rIns="48768" bIns="24384"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880" i="1" dirty="0">
                <a:solidFill>
                  <a:schemeClr val="bg1"/>
                </a:solidFill>
                <a:latin typeface="+mn-lt"/>
              </a:rPr>
              <a:t>Sponsored by</a:t>
            </a:r>
          </a:p>
        </p:txBody>
      </p:sp>
      <p:sp>
        <p:nvSpPr>
          <p:cNvPr id="15" name="Rectangle 14">
            <a:extLst>
              <a:ext uri="{FF2B5EF4-FFF2-40B4-BE49-F238E27FC236}">
                <a16:creationId xmlns:a16="http://schemas.microsoft.com/office/drawing/2014/main" id="{DCCF3D0B-15E5-8DA5-1212-395D52A9810C}"/>
              </a:ext>
            </a:extLst>
          </p:cNvPr>
          <p:cNvSpPr>
            <a:spLocks noChangeAspect="1"/>
          </p:cNvSpPr>
          <p:nvPr/>
        </p:nvSpPr>
        <p:spPr>
          <a:xfrm>
            <a:off x="3023698" y="189000"/>
            <a:ext cx="6144604" cy="6480000"/>
          </a:xfrm>
          <a:prstGeom prst="rect">
            <a:avLst/>
          </a:prstGeom>
          <a:solidFill>
            <a:srgbClr val="E830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243825" rtl="0" eaLnBrk="1" fontAlgn="auto" latinLnBrk="0" hangingPunct="1">
              <a:lnSpc>
                <a:spcPct val="100000"/>
              </a:lnSpc>
              <a:spcBef>
                <a:spcPts val="0"/>
              </a:spcBef>
              <a:spcAft>
                <a:spcPts val="0"/>
              </a:spcAft>
              <a:buClrTx/>
              <a:buSzTx/>
              <a:buFontTx/>
              <a:buNone/>
              <a:tabLst/>
              <a:defRPr/>
            </a:pPr>
            <a:endParaRPr kumimoji="0" lang="en-GB" sz="2347"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6" name="Title 3">
            <a:extLst>
              <a:ext uri="{FF2B5EF4-FFF2-40B4-BE49-F238E27FC236}">
                <a16:creationId xmlns:a16="http://schemas.microsoft.com/office/drawing/2014/main" id="{359A83B8-5F4D-096A-BC80-996AF13BE854}"/>
              </a:ext>
            </a:extLst>
          </p:cNvPr>
          <p:cNvSpPr txBox="1">
            <a:spLocks/>
          </p:cNvSpPr>
          <p:nvPr/>
        </p:nvSpPr>
        <p:spPr>
          <a:xfrm>
            <a:off x="3023698" y="188914"/>
            <a:ext cx="6144604" cy="6479999"/>
          </a:xfrm>
          <a:prstGeom prst="rect">
            <a:avLst/>
          </a:prstGeom>
        </p:spPr>
        <p:txBody>
          <a:bodyPr vert="horz" lIns="48768" tIns="24384" rIns="48768" bIns="24384"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GB" sz="7093" dirty="0">
              <a:solidFill>
                <a:schemeClr val="bg1"/>
              </a:solidFill>
              <a:latin typeface="+mn-lt"/>
            </a:endParaRPr>
          </a:p>
        </p:txBody>
      </p:sp>
      <p:sp>
        <p:nvSpPr>
          <p:cNvPr id="17" name="Title 3">
            <a:extLst>
              <a:ext uri="{FF2B5EF4-FFF2-40B4-BE49-F238E27FC236}">
                <a16:creationId xmlns:a16="http://schemas.microsoft.com/office/drawing/2014/main" id="{D3C4C0BE-218E-B1C3-C961-B976C6F62EFF}"/>
              </a:ext>
            </a:extLst>
          </p:cNvPr>
          <p:cNvSpPr txBox="1">
            <a:spLocks/>
          </p:cNvSpPr>
          <p:nvPr/>
        </p:nvSpPr>
        <p:spPr>
          <a:xfrm>
            <a:off x="3023698" y="158547"/>
            <a:ext cx="6144604" cy="6480000"/>
          </a:xfrm>
          <a:prstGeom prst="rect">
            <a:avLst/>
          </a:prstGeom>
        </p:spPr>
        <p:txBody>
          <a:bodyPr vert="horz" lIns="48768" tIns="24384" rIns="48768" bIns="24384"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GB" sz="6666" b="1" dirty="0">
              <a:solidFill>
                <a:schemeClr val="bg1"/>
              </a:solidFill>
              <a:latin typeface="+mn-lt"/>
            </a:endParaRPr>
          </a:p>
        </p:txBody>
      </p:sp>
    </p:spTree>
    <p:extLst>
      <p:ext uri="{BB962C8B-B14F-4D97-AF65-F5344CB8AC3E}">
        <p14:creationId xmlns:p14="http://schemas.microsoft.com/office/powerpoint/2010/main" val="42247141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960DCD0-DDAF-8E09-6792-B13191601C76}"/>
              </a:ext>
            </a:extLst>
          </p:cNvPr>
          <p:cNvSpPr>
            <a:spLocks noChangeAspect="1"/>
          </p:cNvSpPr>
          <p:nvPr/>
        </p:nvSpPr>
        <p:spPr>
          <a:xfrm>
            <a:off x="106790" y="187910"/>
            <a:ext cx="4608453" cy="4860000"/>
          </a:xfrm>
          <a:prstGeom prst="rect">
            <a:avLst/>
          </a:prstGeom>
          <a:solidFill>
            <a:srgbClr val="E830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243825" rtl="0" eaLnBrk="1" fontAlgn="auto" latinLnBrk="0" hangingPunct="1">
              <a:lnSpc>
                <a:spcPct val="100000"/>
              </a:lnSpc>
              <a:spcBef>
                <a:spcPts val="0"/>
              </a:spcBef>
              <a:spcAft>
                <a:spcPts val="0"/>
              </a:spcAft>
              <a:buClrTx/>
              <a:buSzTx/>
              <a:buFontTx/>
              <a:buNone/>
              <a:tabLst/>
              <a:defRPr/>
            </a:pPr>
            <a:endParaRPr kumimoji="0" lang="en-GB" sz="2347"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7" name="Rectangle 6">
            <a:extLst>
              <a:ext uri="{FF2B5EF4-FFF2-40B4-BE49-F238E27FC236}">
                <a16:creationId xmlns:a16="http://schemas.microsoft.com/office/drawing/2014/main" id="{91C0587B-E8E3-FCDB-5CFE-840A9E890748}"/>
              </a:ext>
            </a:extLst>
          </p:cNvPr>
          <p:cNvSpPr>
            <a:spLocks noChangeAspect="1"/>
          </p:cNvSpPr>
          <p:nvPr/>
        </p:nvSpPr>
        <p:spPr>
          <a:xfrm>
            <a:off x="7464398" y="188913"/>
            <a:ext cx="4608453" cy="48600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243825" rtl="0" eaLnBrk="1" fontAlgn="auto" latinLnBrk="0" hangingPunct="1">
              <a:lnSpc>
                <a:spcPct val="100000"/>
              </a:lnSpc>
              <a:spcBef>
                <a:spcPts val="0"/>
              </a:spcBef>
              <a:spcAft>
                <a:spcPts val="0"/>
              </a:spcAft>
              <a:buClrTx/>
              <a:buSzTx/>
              <a:buFontTx/>
              <a:buNone/>
              <a:tabLst/>
              <a:defRPr/>
            </a:pPr>
            <a:r>
              <a:rPr kumimoji="0" lang="en-GB" sz="2347" b="0" i="0" u="none" strike="noStrike" kern="1200" cap="none" spc="0" normalizeH="0" baseline="0" noProof="0" dirty="0">
                <a:ln>
                  <a:noFill/>
                </a:ln>
                <a:solidFill>
                  <a:prstClr val="black"/>
                </a:solidFill>
                <a:effectLst/>
                <a:uLnTx/>
                <a:uFillTx/>
                <a:latin typeface="Aptos" panose="02110004020202020204"/>
                <a:ea typeface="+mn-ea"/>
                <a:cs typeface="+mn-cs"/>
              </a:rPr>
              <a:t>Video of stage</a:t>
            </a:r>
          </a:p>
        </p:txBody>
      </p:sp>
      <p:grpSp>
        <p:nvGrpSpPr>
          <p:cNvPr id="2" name="Group 1">
            <a:extLst>
              <a:ext uri="{FF2B5EF4-FFF2-40B4-BE49-F238E27FC236}">
                <a16:creationId xmlns:a16="http://schemas.microsoft.com/office/drawing/2014/main" id="{74DCE608-16ED-1370-CD35-022E8F988567}"/>
              </a:ext>
            </a:extLst>
          </p:cNvPr>
          <p:cNvGrpSpPr/>
          <p:nvPr/>
        </p:nvGrpSpPr>
        <p:grpSpPr>
          <a:xfrm>
            <a:off x="4510305" y="170072"/>
            <a:ext cx="3159029" cy="4916750"/>
            <a:chOff x="8456822" y="170072"/>
            <a:chExt cx="5923180" cy="4916750"/>
          </a:xfrm>
        </p:grpSpPr>
        <p:pic>
          <p:nvPicPr>
            <p:cNvPr id="9" name="Picture 2">
              <a:extLst>
                <a:ext uri="{FF2B5EF4-FFF2-40B4-BE49-F238E27FC236}">
                  <a16:creationId xmlns:a16="http://schemas.microsoft.com/office/drawing/2014/main" id="{D86E53EC-791F-5D3F-931F-07C0CC676899}"/>
                </a:ext>
              </a:extLst>
            </p:cNvPr>
            <p:cNvPicPr>
              <a:picLocks noChangeAspect="1" noChangeArrowheads="1"/>
            </p:cNvPicPr>
            <p:nvPr/>
          </p:nvPicPr>
          <p:blipFill rotWithShape="1">
            <a:blip r:embed="rId2">
              <a:clrChange>
                <a:clrFrom>
                  <a:srgbClr val="333331"/>
                </a:clrFrom>
                <a:clrTo>
                  <a:srgbClr val="333331">
                    <a:alpha val="0"/>
                  </a:srgbClr>
                </a:clrTo>
              </a:clrChange>
              <a:extLst>
                <a:ext uri="{28A0092B-C50C-407E-A947-70E740481C1C}">
                  <a14:useLocalDpi xmlns:a14="http://schemas.microsoft.com/office/drawing/2010/main" val="0"/>
                </a:ext>
              </a:extLst>
            </a:blip>
            <a:srcRect b="5396"/>
            <a:stretch/>
          </p:blipFill>
          <p:spPr bwMode="auto">
            <a:xfrm>
              <a:off x="8456822" y="170072"/>
              <a:ext cx="5923180" cy="370920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3">
              <a:extLst>
                <a:ext uri="{FF2B5EF4-FFF2-40B4-BE49-F238E27FC236}">
                  <a16:creationId xmlns:a16="http://schemas.microsoft.com/office/drawing/2014/main" id="{65A0E0AF-160F-63F3-E9C0-A25F1167E067}"/>
                </a:ext>
              </a:extLst>
            </p:cNvPr>
            <p:cNvSpPr txBox="1">
              <a:spLocks/>
            </p:cNvSpPr>
            <p:nvPr/>
          </p:nvSpPr>
          <p:spPr>
            <a:xfrm>
              <a:off x="8996149" y="3542315"/>
              <a:ext cx="4860000" cy="154450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520" dirty="0">
                  <a:solidFill>
                    <a:schemeClr val="bg1"/>
                  </a:solidFill>
                  <a:latin typeface="+mn-lt"/>
                </a:rPr>
                <a:t>Awards 2025</a:t>
              </a:r>
            </a:p>
          </p:txBody>
        </p:sp>
      </p:grpSp>
      <p:sp>
        <p:nvSpPr>
          <p:cNvPr id="16" name="Rectangle 15">
            <a:extLst>
              <a:ext uri="{FF2B5EF4-FFF2-40B4-BE49-F238E27FC236}">
                <a16:creationId xmlns:a16="http://schemas.microsoft.com/office/drawing/2014/main" id="{387A22EB-C941-A1F2-3C08-0278E306F273}"/>
              </a:ext>
            </a:extLst>
          </p:cNvPr>
          <p:cNvSpPr/>
          <p:nvPr/>
        </p:nvSpPr>
        <p:spPr>
          <a:xfrm>
            <a:off x="10403840" y="5497506"/>
            <a:ext cx="515621" cy="1022567"/>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960"/>
          </a:p>
        </p:txBody>
      </p:sp>
      <p:grpSp>
        <p:nvGrpSpPr>
          <p:cNvPr id="3" name="Group 2">
            <a:extLst>
              <a:ext uri="{FF2B5EF4-FFF2-40B4-BE49-F238E27FC236}">
                <a16:creationId xmlns:a16="http://schemas.microsoft.com/office/drawing/2014/main" id="{9007C7DF-6A76-889D-258A-A385BA8CEF98}"/>
              </a:ext>
            </a:extLst>
          </p:cNvPr>
          <p:cNvGrpSpPr/>
          <p:nvPr/>
        </p:nvGrpSpPr>
        <p:grpSpPr>
          <a:xfrm>
            <a:off x="6644778" y="5467874"/>
            <a:ext cx="5349060" cy="1118910"/>
            <a:chOff x="12458958" y="5467874"/>
            <a:chExt cx="10029488" cy="1118910"/>
          </a:xfrm>
        </p:grpSpPr>
        <p:sp>
          <p:nvSpPr>
            <p:cNvPr id="8" name="TextBox 7">
              <a:extLst>
                <a:ext uri="{FF2B5EF4-FFF2-40B4-BE49-F238E27FC236}">
                  <a16:creationId xmlns:a16="http://schemas.microsoft.com/office/drawing/2014/main" id="{BE43B2AE-D7BC-84DD-89B4-7B1B84C72327}"/>
                </a:ext>
              </a:extLst>
            </p:cNvPr>
            <p:cNvSpPr txBox="1"/>
            <p:nvPr/>
          </p:nvSpPr>
          <p:spPr>
            <a:xfrm>
              <a:off x="12458958" y="5647874"/>
              <a:ext cx="5125938" cy="420564"/>
            </a:xfrm>
            <a:prstGeom prst="rect">
              <a:avLst/>
            </a:prstGeom>
            <a:noFill/>
          </p:spPr>
          <p:txBody>
            <a:bodyPr wrap="square" rtlCol="0">
              <a:spAutoFit/>
            </a:bodyPr>
            <a:lstStyle/>
            <a:p>
              <a:pPr marL="0" marR="0" lvl="0" indent="0" algn="ctr" defTabSz="243825" rtl="0" eaLnBrk="1" fontAlgn="auto" latinLnBrk="0" hangingPunct="1">
                <a:lnSpc>
                  <a:spcPct val="100000"/>
                </a:lnSpc>
                <a:spcBef>
                  <a:spcPts val="0"/>
                </a:spcBef>
                <a:spcAft>
                  <a:spcPts val="0"/>
                </a:spcAft>
                <a:buClrTx/>
                <a:buSzTx/>
                <a:buFontTx/>
                <a:buNone/>
                <a:tabLst/>
                <a:defRPr/>
              </a:pPr>
              <a:r>
                <a:rPr kumimoji="0" lang="en-GB" sz="2133" i="1"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rPr>
                <a:t>Sponsored  by</a:t>
              </a:r>
            </a:p>
          </p:txBody>
        </p:sp>
        <p:pic>
          <p:nvPicPr>
            <p:cNvPr id="12" name="Picture 11" descr="A red and black logo&#10;&#10;Description automatically generated">
              <a:extLst>
                <a:ext uri="{FF2B5EF4-FFF2-40B4-BE49-F238E27FC236}">
                  <a16:creationId xmlns:a16="http://schemas.microsoft.com/office/drawing/2014/main" id="{4839CC1A-667B-7BEC-892C-7D5BD956F7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12078" y="5506784"/>
              <a:ext cx="2018830" cy="1080000"/>
            </a:xfrm>
            <a:prstGeom prst="rect">
              <a:avLst/>
            </a:prstGeom>
          </p:spPr>
        </p:pic>
        <p:pic>
          <p:nvPicPr>
            <p:cNvPr id="13" name="Picture 12" descr="A white text on an orange background&#10;&#10;Description automatically generated">
              <a:extLst>
                <a:ext uri="{FF2B5EF4-FFF2-40B4-BE49-F238E27FC236}">
                  <a16:creationId xmlns:a16="http://schemas.microsoft.com/office/drawing/2014/main" id="{17445F57-A666-CB3B-E1A7-01594FBA5D6A}"/>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447537" y="5467874"/>
              <a:ext cx="1077902" cy="1080000"/>
            </a:xfrm>
            <a:prstGeom prst="rect">
              <a:avLst/>
            </a:prstGeom>
          </p:spPr>
        </p:pic>
        <p:pic>
          <p:nvPicPr>
            <p:cNvPr id="14" name="Picture 2">
              <a:extLst>
                <a:ext uri="{FF2B5EF4-FFF2-40B4-BE49-F238E27FC236}">
                  <a16:creationId xmlns:a16="http://schemas.microsoft.com/office/drawing/2014/main" id="{8AD5EE9C-21AF-2CA5-32FC-FFF0B6AC2D8B}"/>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941185" y="5650417"/>
              <a:ext cx="1547261" cy="720000"/>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TextBox 14">
            <a:extLst>
              <a:ext uri="{FF2B5EF4-FFF2-40B4-BE49-F238E27FC236}">
                <a16:creationId xmlns:a16="http://schemas.microsoft.com/office/drawing/2014/main" id="{8C0FEA11-531D-B8AD-05DB-9A53AAA38085}"/>
              </a:ext>
            </a:extLst>
          </p:cNvPr>
          <p:cNvSpPr txBox="1"/>
          <p:nvPr/>
        </p:nvSpPr>
        <p:spPr>
          <a:xfrm>
            <a:off x="115624" y="5875197"/>
            <a:ext cx="4864938" cy="453522"/>
          </a:xfrm>
          <a:prstGeom prst="rect">
            <a:avLst/>
          </a:prstGeom>
          <a:noFill/>
        </p:spPr>
        <p:txBody>
          <a:bodyPr wrap="square" numCol="1" rtlCol="0">
            <a:spAutoFit/>
          </a:bodyPr>
          <a:lstStyle/>
          <a:p>
            <a:pPr marL="0" marR="0" lvl="0" indent="0" defTabSz="243825" rtl="0" eaLnBrk="1" fontAlgn="auto" latinLnBrk="0" hangingPunct="1">
              <a:lnSpc>
                <a:spcPct val="100000"/>
              </a:lnSpc>
              <a:spcBef>
                <a:spcPts val="0"/>
              </a:spcBef>
              <a:spcAft>
                <a:spcPts val="0"/>
              </a:spcAft>
              <a:buClrTx/>
              <a:buSzTx/>
              <a:buFontTx/>
              <a:buNone/>
              <a:tabLst/>
              <a:defRPr/>
            </a:pPr>
            <a:r>
              <a:rPr kumimoji="0" lang="en-GB" sz="2347"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rPr>
              <a:t>#UCISAAWARDS25		     </a:t>
            </a:r>
            <a:r>
              <a:rPr lang="en-GB" sz="2347" b="1" dirty="0">
                <a:solidFill>
                  <a:schemeClr val="bg1"/>
                </a:solidFill>
                <a:effectLst>
                  <a:outerShdw blurRad="38100" dist="38100" dir="2700000" algn="tl">
                    <a:srgbClr val="000000">
                      <a:alpha val="43137"/>
                    </a:srgbClr>
                  </a:outerShdw>
                </a:effectLst>
                <a:latin typeface="Aptos" panose="02110004020202020204"/>
              </a:rPr>
              <a:t>#UCISA25</a:t>
            </a:r>
            <a:endParaRPr kumimoji="0" lang="en-GB" sz="2347"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endParaRPr>
          </a:p>
        </p:txBody>
      </p:sp>
    </p:spTree>
    <p:extLst>
      <p:ext uri="{BB962C8B-B14F-4D97-AF65-F5344CB8AC3E}">
        <p14:creationId xmlns:p14="http://schemas.microsoft.com/office/powerpoint/2010/main" val="28357000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960DCD0-DDAF-8E09-6792-B13191601C76}"/>
              </a:ext>
            </a:extLst>
          </p:cNvPr>
          <p:cNvSpPr>
            <a:spLocks noChangeAspect="1"/>
          </p:cNvSpPr>
          <p:nvPr/>
        </p:nvSpPr>
        <p:spPr>
          <a:xfrm>
            <a:off x="106790" y="187910"/>
            <a:ext cx="4608453" cy="4860000"/>
          </a:xfrm>
          <a:prstGeom prst="rect">
            <a:avLst/>
          </a:prstGeom>
          <a:solidFill>
            <a:srgbClr val="E830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243825" rtl="0" eaLnBrk="1" fontAlgn="auto" latinLnBrk="0" hangingPunct="1">
              <a:lnSpc>
                <a:spcPct val="100000"/>
              </a:lnSpc>
              <a:spcBef>
                <a:spcPts val="0"/>
              </a:spcBef>
              <a:spcAft>
                <a:spcPts val="0"/>
              </a:spcAft>
              <a:buClrTx/>
              <a:buSzTx/>
              <a:buFontTx/>
              <a:buNone/>
              <a:tabLst/>
              <a:defRPr/>
            </a:pPr>
            <a:endParaRPr kumimoji="0" lang="en-GB" sz="2347"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7" name="Rectangle 6">
            <a:extLst>
              <a:ext uri="{FF2B5EF4-FFF2-40B4-BE49-F238E27FC236}">
                <a16:creationId xmlns:a16="http://schemas.microsoft.com/office/drawing/2014/main" id="{91C0587B-E8E3-FCDB-5CFE-840A9E890748}"/>
              </a:ext>
            </a:extLst>
          </p:cNvPr>
          <p:cNvSpPr>
            <a:spLocks noChangeAspect="1"/>
          </p:cNvSpPr>
          <p:nvPr/>
        </p:nvSpPr>
        <p:spPr>
          <a:xfrm>
            <a:off x="7464398" y="188913"/>
            <a:ext cx="4608453" cy="48600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243825" rtl="0" eaLnBrk="1" fontAlgn="auto" latinLnBrk="0" hangingPunct="1">
              <a:lnSpc>
                <a:spcPct val="100000"/>
              </a:lnSpc>
              <a:spcBef>
                <a:spcPts val="0"/>
              </a:spcBef>
              <a:spcAft>
                <a:spcPts val="0"/>
              </a:spcAft>
              <a:buClrTx/>
              <a:buSzTx/>
              <a:buFontTx/>
              <a:buNone/>
              <a:tabLst/>
              <a:defRPr/>
            </a:pPr>
            <a:r>
              <a:rPr kumimoji="0" lang="en-GB" sz="2347" b="0" i="0" u="none" strike="noStrike" kern="1200" cap="none" spc="0" normalizeH="0" baseline="0" noProof="0" dirty="0">
                <a:ln>
                  <a:noFill/>
                </a:ln>
                <a:solidFill>
                  <a:prstClr val="black"/>
                </a:solidFill>
                <a:effectLst/>
                <a:uLnTx/>
                <a:uFillTx/>
                <a:latin typeface="Aptos" panose="02110004020202020204"/>
                <a:ea typeface="+mn-ea"/>
                <a:cs typeface="+mn-cs"/>
              </a:rPr>
              <a:t>Video of stage</a:t>
            </a:r>
          </a:p>
        </p:txBody>
      </p:sp>
      <p:sp>
        <p:nvSpPr>
          <p:cNvPr id="8" name="TextBox 7">
            <a:extLst>
              <a:ext uri="{FF2B5EF4-FFF2-40B4-BE49-F238E27FC236}">
                <a16:creationId xmlns:a16="http://schemas.microsoft.com/office/drawing/2014/main" id="{BE43B2AE-D7BC-84DD-89B4-7B1B84C72327}"/>
              </a:ext>
            </a:extLst>
          </p:cNvPr>
          <p:cNvSpPr txBox="1"/>
          <p:nvPr/>
        </p:nvSpPr>
        <p:spPr>
          <a:xfrm>
            <a:off x="8733344" y="5650417"/>
            <a:ext cx="2733834" cy="420564"/>
          </a:xfrm>
          <a:prstGeom prst="rect">
            <a:avLst/>
          </a:prstGeom>
          <a:noFill/>
        </p:spPr>
        <p:txBody>
          <a:bodyPr wrap="square" rtlCol="0">
            <a:spAutoFit/>
          </a:bodyPr>
          <a:lstStyle/>
          <a:p>
            <a:pPr marL="0" marR="0" lvl="0" indent="0" algn="ctr" defTabSz="243825" rtl="0" eaLnBrk="1" fontAlgn="auto" latinLnBrk="0" hangingPunct="1">
              <a:lnSpc>
                <a:spcPct val="100000"/>
              </a:lnSpc>
              <a:spcBef>
                <a:spcPts val="0"/>
              </a:spcBef>
              <a:spcAft>
                <a:spcPts val="0"/>
              </a:spcAft>
              <a:buClrTx/>
              <a:buSzTx/>
              <a:buFontTx/>
              <a:buNone/>
              <a:tabLst/>
              <a:defRPr/>
            </a:pPr>
            <a:r>
              <a:rPr kumimoji="0" lang="en-GB" sz="2133" i="1"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rPr>
              <a:t>Sponsored  by</a:t>
            </a:r>
          </a:p>
        </p:txBody>
      </p:sp>
      <p:pic>
        <p:nvPicPr>
          <p:cNvPr id="9" name="Picture 2">
            <a:extLst>
              <a:ext uri="{FF2B5EF4-FFF2-40B4-BE49-F238E27FC236}">
                <a16:creationId xmlns:a16="http://schemas.microsoft.com/office/drawing/2014/main" id="{D86E53EC-791F-5D3F-931F-07C0CC676899}"/>
              </a:ext>
            </a:extLst>
          </p:cNvPr>
          <p:cNvPicPr>
            <a:picLocks noChangeAspect="1" noChangeArrowheads="1"/>
          </p:cNvPicPr>
          <p:nvPr/>
        </p:nvPicPr>
        <p:blipFill rotWithShape="1">
          <a:blip r:embed="rId2">
            <a:clrChange>
              <a:clrFrom>
                <a:srgbClr val="333331"/>
              </a:clrFrom>
              <a:clrTo>
                <a:srgbClr val="333331">
                  <a:alpha val="0"/>
                </a:srgbClr>
              </a:clrTo>
            </a:clrChange>
            <a:extLst>
              <a:ext uri="{28A0092B-C50C-407E-A947-70E740481C1C}">
                <a14:useLocalDpi xmlns:a14="http://schemas.microsoft.com/office/drawing/2010/main" val="0"/>
              </a:ext>
            </a:extLst>
          </a:blip>
          <a:srcRect b="5396"/>
          <a:stretch/>
        </p:blipFill>
        <p:spPr bwMode="auto">
          <a:xfrm>
            <a:off x="4510305" y="170072"/>
            <a:ext cx="3159029" cy="370920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3">
            <a:extLst>
              <a:ext uri="{FF2B5EF4-FFF2-40B4-BE49-F238E27FC236}">
                <a16:creationId xmlns:a16="http://schemas.microsoft.com/office/drawing/2014/main" id="{65A0E0AF-160F-63F3-E9C0-A25F1167E067}"/>
              </a:ext>
            </a:extLst>
          </p:cNvPr>
          <p:cNvSpPr txBox="1">
            <a:spLocks/>
          </p:cNvSpPr>
          <p:nvPr/>
        </p:nvSpPr>
        <p:spPr>
          <a:xfrm>
            <a:off x="4797946" y="3542316"/>
            <a:ext cx="2592000" cy="1544507"/>
          </a:xfrm>
          <a:prstGeom prst="rect">
            <a:avLst/>
          </a:prstGeom>
        </p:spPr>
        <p:txBody>
          <a:bodyPr vert="horz" lIns="48768" tIns="24384" rIns="48768" bIns="24384"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520" dirty="0">
                <a:solidFill>
                  <a:schemeClr val="bg1"/>
                </a:solidFill>
                <a:latin typeface="+mn-lt"/>
              </a:rPr>
              <a:t>Awards 2025</a:t>
            </a:r>
          </a:p>
        </p:txBody>
      </p:sp>
      <p:pic>
        <p:nvPicPr>
          <p:cNvPr id="14" name="Picture 2">
            <a:extLst>
              <a:ext uri="{FF2B5EF4-FFF2-40B4-BE49-F238E27FC236}">
                <a16:creationId xmlns:a16="http://schemas.microsoft.com/office/drawing/2014/main" id="{8AD5EE9C-21AF-2CA5-32FC-FFF0B6AC2D8B}"/>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8632" y="5650417"/>
            <a:ext cx="825206" cy="7200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8C0FEA11-531D-B8AD-05DB-9A53AAA38085}"/>
              </a:ext>
            </a:extLst>
          </p:cNvPr>
          <p:cNvSpPr txBox="1"/>
          <p:nvPr/>
        </p:nvSpPr>
        <p:spPr>
          <a:xfrm>
            <a:off x="115624" y="5875197"/>
            <a:ext cx="4864938" cy="453522"/>
          </a:xfrm>
          <a:prstGeom prst="rect">
            <a:avLst/>
          </a:prstGeom>
          <a:noFill/>
        </p:spPr>
        <p:txBody>
          <a:bodyPr wrap="square" numCol="1" rtlCol="0">
            <a:spAutoFit/>
          </a:bodyPr>
          <a:lstStyle/>
          <a:p>
            <a:pPr marL="0" marR="0" lvl="0" indent="0" defTabSz="243825" rtl="0" eaLnBrk="1" fontAlgn="auto" latinLnBrk="0" hangingPunct="1">
              <a:lnSpc>
                <a:spcPct val="100000"/>
              </a:lnSpc>
              <a:spcBef>
                <a:spcPts val="0"/>
              </a:spcBef>
              <a:spcAft>
                <a:spcPts val="0"/>
              </a:spcAft>
              <a:buClrTx/>
              <a:buSzTx/>
              <a:buFontTx/>
              <a:buNone/>
              <a:tabLst/>
              <a:defRPr/>
            </a:pPr>
            <a:r>
              <a:rPr kumimoji="0" lang="en-GB" sz="2347"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rPr>
              <a:t>#UCISAAWARDS25		     </a:t>
            </a:r>
            <a:r>
              <a:rPr lang="en-GB" sz="2347" b="1" dirty="0">
                <a:solidFill>
                  <a:schemeClr val="bg1"/>
                </a:solidFill>
                <a:effectLst>
                  <a:outerShdw blurRad="38100" dist="38100" dir="2700000" algn="tl">
                    <a:srgbClr val="000000">
                      <a:alpha val="43137"/>
                    </a:srgbClr>
                  </a:outerShdw>
                </a:effectLst>
                <a:latin typeface="Aptos" panose="02110004020202020204"/>
              </a:rPr>
              <a:t>#UCISA25</a:t>
            </a:r>
            <a:endParaRPr kumimoji="0" lang="en-GB" sz="2347"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endParaRPr>
          </a:p>
        </p:txBody>
      </p:sp>
    </p:spTree>
    <p:extLst>
      <p:ext uri="{BB962C8B-B14F-4D97-AF65-F5344CB8AC3E}">
        <p14:creationId xmlns:p14="http://schemas.microsoft.com/office/powerpoint/2010/main" val="1528416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3">
    <p:spTree>
      <p:nvGrpSpPr>
        <p:cNvPr id="1" name=""/>
        <p:cNvGrpSpPr/>
        <p:nvPr/>
      </p:nvGrpSpPr>
      <p:grpSpPr>
        <a:xfrm>
          <a:off x="0" y="0"/>
          <a:ext cx="0" cy="0"/>
          <a:chOff x="0" y="0"/>
          <a:chExt cx="0" cy="0"/>
        </a:xfrm>
      </p:grpSpPr>
      <p:pic>
        <p:nvPicPr>
          <p:cNvPr id="67" name="Picture 30">
            <a:extLst>
              <a:ext uri="{FF2B5EF4-FFF2-40B4-BE49-F238E27FC236}">
                <a16:creationId xmlns:a16="http://schemas.microsoft.com/office/drawing/2014/main" id="{E353F6EA-54F6-E34F-B66A-09497F2B3B25}"/>
              </a:ext>
            </a:extLst>
          </p:cNvPr>
          <p:cNvPicPr>
            <a:picLocks noChangeAspect="1"/>
          </p:cNvPicPr>
          <p:nvPr userDrawn="1"/>
        </p:nvPicPr>
        <p:blipFill>
          <a:blip r:embed="rId2">
            <a:extLst>
              <a:ext uri="{28A0092B-C50C-407E-A947-70E740481C1C}">
                <a14:useLocalDpi xmlns:a14="http://schemas.microsoft.com/office/drawing/2010/main" val="0"/>
              </a:ext>
            </a:extLst>
          </a:blip>
          <a:srcRect l="60735"/>
          <a:stretch>
            <a:fillRect/>
          </a:stretch>
        </p:blipFill>
        <p:spPr bwMode="auto">
          <a:xfrm>
            <a:off x="0" y="1368425"/>
            <a:ext cx="4468813" cy="234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9">
            <a:extLst>
              <a:ext uri="{FF2B5EF4-FFF2-40B4-BE49-F238E27FC236}">
                <a16:creationId xmlns:a16="http://schemas.microsoft.com/office/drawing/2014/main" id="{F569BA59-AA05-9D46-92BF-16CD2E99EB53}"/>
              </a:ext>
            </a:extLst>
          </p:cNvPr>
          <p:cNvSpPr txBox="1">
            <a:spLocks noChangeArrowheads="1"/>
          </p:cNvSpPr>
          <p:nvPr userDrawn="1"/>
        </p:nvSpPr>
        <p:spPr bwMode="auto">
          <a:xfrm>
            <a:off x="4076700" y="1179513"/>
            <a:ext cx="1857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defRPr/>
            </a:pPr>
            <a:endParaRPr lang="en-US">
              <a:latin typeface="Calibri" charset="0"/>
            </a:endParaRPr>
          </a:p>
        </p:txBody>
      </p:sp>
      <p:grpSp>
        <p:nvGrpSpPr>
          <p:cNvPr id="28" name="Group 30">
            <a:extLst>
              <a:ext uri="{FF2B5EF4-FFF2-40B4-BE49-F238E27FC236}">
                <a16:creationId xmlns:a16="http://schemas.microsoft.com/office/drawing/2014/main" id="{5FF67DD4-8EE5-9846-9D1F-1E3A42AE58F5}"/>
              </a:ext>
            </a:extLst>
          </p:cNvPr>
          <p:cNvGrpSpPr>
            <a:grpSpLocks/>
          </p:cNvGrpSpPr>
          <p:nvPr userDrawn="1"/>
        </p:nvGrpSpPr>
        <p:grpSpPr bwMode="auto">
          <a:xfrm>
            <a:off x="5808663" y="1974548"/>
            <a:ext cx="3548062" cy="3227388"/>
            <a:chOff x="565556" y="1958024"/>
            <a:chExt cx="3547614" cy="3227867"/>
          </a:xfrm>
        </p:grpSpPr>
        <p:cxnSp>
          <p:nvCxnSpPr>
            <p:cNvPr id="29" name="Straight Connector 28">
              <a:extLst>
                <a:ext uri="{FF2B5EF4-FFF2-40B4-BE49-F238E27FC236}">
                  <a16:creationId xmlns:a16="http://schemas.microsoft.com/office/drawing/2014/main" id="{66F269D3-681A-4C4C-805E-8319CB6B890D}"/>
                </a:ext>
              </a:extLst>
            </p:cNvPr>
            <p:cNvCxnSpPr>
              <a:cxnSpLocks/>
            </p:cNvCxnSpPr>
            <p:nvPr/>
          </p:nvCxnSpPr>
          <p:spPr>
            <a:xfrm>
              <a:off x="565556" y="1958024"/>
              <a:ext cx="0" cy="3227867"/>
            </a:xfrm>
            <a:prstGeom prst="line">
              <a:avLst/>
            </a:prstGeom>
            <a:ln w="12700">
              <a:solidFill>
                <a:srgbClr val="625BC4"/>
              </a:solidFill>
            </a:ln>
          </p:spPr>
          <p:style>
            <a:lnRef idx="1">
              <a:schemeClr val="accent1"/>
            </a:lnRef>
            <a:fillRef idx="0">
              <a:schemeClr val="accent1"/>
            </a:fillRef>
            <a:effectRef idx="0">
              <a:schemeClr val="accent1"/>
            </a:effectRef>
            <a:fontRef idx="minor">
              <a:schemeClr val="tx1"/>
            </a:fontRef>
          </p:style>
        </p:cxnSp>
        <p:grpSp>
          <p:nvGrpSpPr>
            <p:cNvPr id="30" name="Group 32">
              <a:extLst>
                <a:ext uri="{FF2B5EF4-FFF2-40B4-BE49-F238E27FC236}">
                  <a16:creationId xmlns:a16="http://schemas.microsoft.com/office/drawing/2014/main" id="{D663C771-24EE-8946-9330-A0E7294A0BB8}"/>
                </a:ext>
              </a:extLst>
            </p:cNvPr>
            <p:cNvGrpSpPr>
              <a:grpSpLocks/>
            </p:cNvGrpSpPr>
            <p:nvPr/>
          </p:nvGrpSpPr>
          <p:grpSpPr bwMode="auto">
            <a:xfrm>
              <a:off x="714710" y="2122190"/>
              <a:ext cx="3398460" cy="3063701"/>
              <a:chOff x="918616" y="1612441"/>
              <a:chExt cx="4779517" cy="3025320"/>
            </a:xfrm>
          </p:grpSpPr>
          <p:cxnSp>
            <p:nvCxnSpPr>
              <p:cNvPr id="31" name="Straight Connector 30">
                <a:extLst>
                  <a:ext uri="{FF2B5EF4-FFF2-40B4-BE49-F238E27FC236}">
                    <a16:creationId xmlns:a16="http://schemas.microsoft.com/office/drawing/2014/main" id="{8E228F80-0874-7B49-81D2-1D0102C8B67D}"/>
                  </a:ext>
                </a:extLst>
              </p:cNvPr>
              <p:cNvCxnSpPr>
                <a:cxnSpLocks/>
              </p:cNvCxnSpPr>
              <p:nvPr/>
            </p:nvCxnSpPr>
            <p:spPr>
              <a:xfrm>
                <a:off x="918689" y="161182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88B7382-6A30-2240-8656-F56937DCB4E9}"/>
                  </a:ext>
                </a:extLst>
              </p:cNvPr>
              <p:cNvCxnSpPr>
                <a:cxnSpLocks/>
              </p:cNvCxnSpPr>
              <p:nvPr/>
            </p:nvCxnSpPr>
            <p:spPr>
              <a:xfrm>
                <a:off x="918689" y="1864242"/>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C9EE6C2-1834-5E41-B707-90E93A095C81}"/>
                  </a:ext>
                </a:extLst>
              </p:cNvPr>
              <p:cNvCxnSpPr>
                <a:cxnSpLocks/>
              </p:cNvCxnSpPr>
              <p:nvPr/>
            </p:nvCxnSpPr>
            <p:spPr>
              <a:xfrm>
                <a:off x="918689" y="2116666"/>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4BE668C-ADE1-8E48-8EBC-10D1A5685694}"/>
                  </a:ext>
                </a:extLst>
              </p:cNvPr>
              <p:cNvCxnSpPr>
                <a:cxnSpLocks/>
              </p:cNvCxnSpPr>
              <p:nvPr/>
            </p:nvCxnSpPr>
            <p:spPr>
              <a:xfrm>
                <a:off x="918689" y="2369089"/>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7DAC45F-6851-C044-B7EF-F265D0A00DD7}"/>
                  </a:ext>
                </a:extLst>
              </p:cNvPr>
              <p:cNvCxnSpPr>
                <a:cxnSpLocks/>
              </p:cNvCxnSpPr>
              <p:nvPr/>
            </p:nvCxnSpPr>
            <p:spPr>
              <a:xfrm>
                <a:off x="918689" y="2619944"/>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D0578A5-B593-D749-A4B7-78656594F863}"/>
                  </a:ext>
                </a:extLst>
              </p:cNvPr>
              <p:cNvCxnSpPr>
                <a:cxnSpLocks/>
              </p:cNvCxnSpPr>
              <p:nvPr/>
            </p:nvCxnSpPr>
            <p:spPr>
              <a:xfrm>
                <a:off x="918689" y="2872367"/>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660CE92-FF93-2247-B802-7878211499DA}"/>
                  </a:ext>
                </a:extLst>
              </p:cNvPr>
              <p:cNvCxnSpPr>
                <a:cxnSpLocks/>
              </p:cNvCxnSpPr>
              <p:nvPr/>
            </p:nvCxnSpPr>
            <p:spPr>
              <a:xfrm>
                <a:off x="918689" y="312479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4AB0BA7-C59F-3345-84B4-554408CB3E3C}"/>
                  </a:ext>
                </a:extLst>
              </p:cNvPr>
              <p:cNvCxnSpPr>
                <a:cxnSpLocks/>
              </p:cNvCxnSpPr>
              <p:nvPr/>
            </p:nvCxnSpPr>
            <p:spPr>
              <a:xfrm>
                <a:off x="918689" y="3377213"/>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2B5E055-3B94-4143-8FE4-71CC34285706}"/>
                  </a:ext>
                </a:extLst>
              </p:cNvPr>
              <p:cNvCxnSpPr>
                <a:cxnSpLocks/>
              </p:cNvCxnSpPr>
              <p:nvPr/>
            </p:nvCxnSpPr>
            <p:spPr>
              <a:xfrm>
                <a:off x="918689" y="3629636"/>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377CDD9-E16D-4844-B7B5-AA085B3E6215}"/>
                  </a:ext>
                </a:extLst>
              </p:cNvPr>
              <p:cNvCxnSpPr>
                <a:cxnSpLocks/>
              </p:cNvCxnSpPr>
              <p:nvPr/>
            </p:nvCxnSpPr>
            <p:spPr>
              <a:xfrm>
                <a:off x="918689" y="3882060"/>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549D4D1-D46C-8640-821A-F0A88351BC9C}"/>
                  </a:ext>
                </a:extLst>
              </p:cNvPr>
              <p:cNvCxnSpPr>
                <a:cxnSpLocks/>
              </p:cNvCxnSpPr>
              <p:nvPr/>
            </p:nvCxnSpPr>
            <p:spPr>
              <a:xfrm>
                <a:off x="918689" y="4132915"/>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5E563A0-BFB4-4842-A24E-33D968ACC63A}"/>
                  </a:ext>
                </a:extLst>
              </p:cNvPr>
              <p:cNvCxnSpPr>
                <a:cxnSpLocks/>
              </p:cNvCxnSpPr>
              <p:nvPr/>
            </p:nvCxnSpPr>
            <p:spPr>
              <a:xfrm>
                <a:off x="918689" y="4385337"/>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C7E166D5-66C2-AE4A-B87F-BD7392B94892}"/>
                  </a:ext>
                </a:extLst>
              </p:cNvPr>
              <p:cNvCxnSpPr>
                <a:cxnSpLocks/>
              </p:cNvCxnSpPr>
              <p:nvPr/>
            </p:nvCxnSpPr>
            <p:spPr>
              <a:xfrm>
                <a:off x="918689" y="4637761"/>
                <a:ext cx="4779444" cy="0"/>
              </a:xfrm>
              <a:prstGeom prst="line">
                <a:avLst/>
              </a:prstGeom>
              <a:ln w="12700">
                <a:solidFill>
                  <a:srgbClr val="625BC4">
                    <a:alpha val="16000"/>
                  </a:srgbClr>
                </a:solidFill>
              </a:ln>
            </p:spPr>
            <p:style>
              <a:lnRef idx="1">
                <a:schemeClr val="accent1"/>
              </a:lnRef>
              <a:fillRef idx="0">
                <a:schemeClr val="accent1"/>
              </a:fillRef>
              <a:effectRef idx="0">
                <a:schemeClr val="accent1"/>
              </a:effectRef>
              <a:fontRef idx="minor">
                <a:schemeClr val="tx1"/>
              </a:fontRef>
            </p:style>
          </p:cxnSp>
        </p:grpSp>
      </p:grpSp>
      <p:sp>
        <p:nvSpPr>
          <p:cNvPr id="62" name="Text Placeholder 70">
            <a:extLst>
              <a:ext uri="{FF2B5EF4-FFF2-40B4-BE49-F238E27FC236}">
                <a16:creationId xmlns:a16="http://schemas.microsoft.com/office/drawing/2014/main" id="{F9F1E4E3-6775-6940-9953-D0346A97633C}"/>
              </a:ext>
            </a:extLst>
          </p:cNvPr>
          <p:cNvSpPr>
            <a:spLocks noGrp="1"/>
          </p:cNvSpPr>
          <p:nvPr>
            <p:ph type="body" sz="quarter" idx="15"/>
          </p:nvPr>
        </p:nvSpPr>
        <p:spPr>
          <a:xfrm>
            <a:off x="5897141" y="1838326"/>
            <a:ext cx="3215291" cy="3462337"/>
          </a:xfrm>
          <a:prstGeom prst="rect">
            <a:avLst/>
          </a:prstGeom>
        </p:spPr>
        <p:txBody>
          <a:bodyPr vert="horz"/>
          <a:lstStyle>
            <a:lvl1pPr marL="0" indent="0">
              <a:buNone/>
              <a:defRPr sz="1100">
                <a:latin typeface="Arial" panose="020B0604020202020204" pitchFamily="34" charset="0"/>
                <a:cs typeface="Arial" panose="020B0604020202020204" pitchFamily="34" charset="0"/>
              </a:defRPr>
            </a:lvl1pPr>
          </a:lstStyle>
          <a:p>
            <a:pPr lvl="0"/>
            <a:endParaRPr lang="en-GB"/>
          </a:p>
        </p:txBody>
      </p:sp>
      <p:sp>
        <p:nvSpPr>
          <p:cNvPr id="63" name="Text Placeholder 113">
            <a:extLst>
              <a:ext uri="{FF2B5EF4-FFF2-40B4-BE49-F238E27FC236}">
                <a16:creationId xmlns:a16="http://schemas.microsoft.com/office/drawing/2014/main" id="{DE47E5C0-ECBC-9A49-AE17-1DB1918CED95}"/>
              </a:ext>
            </a:extLst>
          </p:cNvPr>
          <p:cNvSpPr>
            <a:spLocks noGrp="1"/>
          </p:cNvSpPr>
          <p:nvPr>
            <p:ph type="body" sz="quarter" idx="16" hasCustomPrompt="1"/>
          </p:nvPr>
        </p:nvSpPr>
        <p:spPr>
          <a:xfrm>
            <a:off x="9021284" y="1834941"/>
            <a:ext cx="343240" cy="3465722"/>
          </a:xfrm>
          <a:prstGeom prst="rect">
            <a:avLst/>
          </a:prstGeom>
        </p:spPr>
        <p:txBody>
          <a:bodyPr vert="horz"/>
          <a:lstStyle>
            <a:lvl1pPr marL="7938" marR="0" indent="-7938" algn="r" defTabSz="457200" rtl="0" eaLnBrk="1" fontAlgn="auto" latinLnBrk="0" hangingPunct="1">
              <a:lnSpc>
                <a:spcPct val="150000"/>
              </a:lnSpc>
              <a:spcBef>
                <a:spcPts val="0"/>
              </a:spcBef>
              <a:spcAft>
                <a:spcPts val="0"/>
              </a:spcAft>
              <a:buClrTx/>
              <a:buSzTx/>
              <a:buFontTx/>
              <a:buNone/>
              <a:tabLst/>
              <a:defRPr kumimoji="0" lang="en-US" sz="1100" b="0" i="0" u="none" strike="noStrike" kern="1200" cap="none" spc="0" normalizeH="0" baseline="0" noProof="0">
                <a:ln>
                  <a:noFill/>
                </a:ln>
                <a:solidFill>
                  <a:srgbClr val="5959A3"/>
                </a:solidFill>
                <a:effectLst/>
                <a:uLnTx/>
                <a:uFillTx/>
                <a:latin typeface="Arial" panose="020B0604020202020204" pitchFamily="34" charset="0"/>
                <a:cs typeface="Arial" panose="020B0604020202020204" pitchFamily="34" charset="0"/>
              </a:defRPr>
            </a:lvl1pPr>
          </a:lstStyle>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2</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3</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4</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5</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6</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7</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8</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9</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10</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11</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12</a:t>
            </a:r>
          </a:p>
          <a:p>
            <a:pPr marL="7938" marR="0" lvl="0" indent="-7938" algn="r" defTabSz="4572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a:ln>
                  <a:noFill/>
                </a:ln>
                <a:solidFill>
                  <a:srgbClr val="5959A3"/>
                </a:solidFill>
                <a:effectLst/>
                <a:uLnTx/>
                <a:uFillTx/>
                <a:latin typeface="Arial" panose="020B0604020202020204" pitchFamily="34" charset="0"/>
                <a:ea typeface="+mn-ea"/>
                <a:cs typeface="Arial" panose="020B0604020202020204" pitchFamily="34" charset="0"/>
              </a:rPr>
              <a:t>13</a:t>
            </a:r>
            <a:endParaRPr lang="en-GB"/>
          </a:p>
        </p:txBody>
      </p:sp>
      <p:sp>
        <p:nvSpPr>
          <p:cNvPr id="66" name="Text Placeholder 6">
            <a:extLst>
              <a:ext uri="{FF2B5EF4-FFF2-40B4-BE49-F238E27FC236}">
                <a16:creationId xmlns:a16="http://schemas.microsoft.com/office/drawing/2014/main" id="{DCCACC23-F061-A14A-A620-610BCFB01D54}"/>
              </a:ext>
            </a:extLst>
          </p:cNvPr>
          <p:cNvSpPr>
            <a:spLocks noGrp="1"/>
          </p:cNvSpPr>
          <p:nvPr>
            <p:ph type="body" sz="quarter" idx="19" hasCustomPrompt="1"/>
          </p:nvPr>
        </p:nvSpPr>
        <p:spPr>
          <a:xfrm>
            <a:off x="1129055" y="2679858"/>
            <a:ext cx="3339757"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pPr lvl="0"/>
            <a:r>
              <a:rPr lang="en-ID" kern="0" spc="500">
                <a:solidFill>
                  <a:srgbClr val="333331">
                    <a:alpha val="27000"/>
                  </a:srgbClr>
                </a:solidFill>
                <a:latin typeface="Arial" panose="020B0604020202020204" pitchFamily="34" charset="0"/>
                <a:cs typeface="Arial" panose="020B0604020202020204" pitchFamily="34" charset="0"/>
              </a:rPr>
              <a:t>contents</a:t>
            </a:r>
            <a:endParaRPr lang="en-GB"/>
          </a:p>
        </p:txBody>
      </p:sp>
      <p:sp>
        <p:nvSpPr>
          <p:cNvPr id="60" name="TextBox 28">
            <a:extLst>
              <a:ext uri="{FF2B5EF4-FFF2-40B4-BE49-F238E27FC236}">
                <a16:creationId xmlns:a16="http://schemas.microsoft.com/office/drawing/2014/main" id="{885B9AA4-22ED-C843-B420-228A9ABD74E7}"/>
              </a:ext>
            </a:extLst>
          </p:cNvPr>
          <p:cNvSpPr txBox="1">
            <a:spLocks noChangeArrowheads="1"/>
          </p:cNvSpPr>
          <p:nvPr userDrawn="1"/>
        </p:nvSpPr>
        <p:spPr bwMode="auto">
          <a:xfrm>
            <a:off x="4076700" y="1179513"/>
            <a:ext cx="1857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defRPr/>
            </a:pPr>
            <a:endParaRPr lang="en-US">
              <a:latin typeface="Calibri" charset="0"/>
            </a:endParaRPr>
          </a:p>
        </p:txBody>
      </p:sp>
    </p:spTree>
    <p:extLst>
      <p:ext uri="{BB962C8B-B14F-4D97-AF65-F5344CB8AC3E}">
        <p14:creationId xmlns:p14="http://schemas.microsoft.com/office/powerpoint/2010/main" val="3611810676"/>
      </p:ext>
    </p:extLst>
  </p:cSld>
  <p:clrMapOvr>
    <a:masterClrMapping/>
  </p:clrMapOvr>
  <p:extLst>
    <p:ext uri="{DCECCB84-F9BA-43D5-87BE-67443E8EF086}">
      <p15:sldGuideLst xmlns:p15="http://schemas.microsoft.com/office/powerpoint/2012/main">
        <p15:guide id="1" orient="horz" pos="3339" userDrawn="1">
          <p15:clr>
            <a:srgbClr val="FBAE40"/>
          </p15:clr>
        </p15:guide>
        <p15:guide id="2" pos="365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F820373-4F7E-3C03-79D7-A6657D64D043}"/>
              </a:ext>
            </a:extLst>
          </p:cNvPr>
          <p:cNvSpPr/>
          <p:nvPr/>
        </p:nvSpPr>
        <p:spPr>
          <a:xfrm>
            <a:off x="11467178" y="5650418"/>
            <a:ext cx="574881" cy="79489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960"/>
          </a:p>
        </p:txBody>
      </p:sp>
      <p:sp>
        <p:nvSpPr>
          <p:cNvPr id="6" name="Rectangle 5">
            <a:extLst>
              <a:ext uri="{FF2B5EF4-FFF2-40B4-BE49-F238E27FC236}">
                <a16:creationId xmlns:a16="http://schemas.microsoft.com/office/drawing/2014/main" id="{3960DCD0-DDAF-8E09-6792-B13191601C76}"/>
              </a:ext>
            </a:extLst>
          </p:cNvPr>
          <p:cNvSpPr>
            <a:spLocks noChangeAspect="1"/>
          </p:cNvSpPr>
          <p:nvPr/>
        </p:nvSpPr>
        <p:spPr>
          <a:xfrm>
            <a:off x="106790" y="187910"/>
            <a:ext cx="4608453" cy="4860000"/>
          </a:xfrm>
          <a:prstGeom prst="rect">
            <a:avLst/>
          </a:prstGeom>
          <a:solidFill>
            <a:srgbClr val="E830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243825" rtl="0" eaLnBrk="1" fontAlgn="auto" latinLnBrk="0" hangingPunct="1">
              <a:lnSpc>
                <a:spcPct val="100000"/>
              </a:lnSpc>
              <a:spcBef>
                <a:spcPts val="0"/>
              </a:spcBef>
              <a:spcAft>
                <a:spcPts val="0"/>
              </a:spcAft>
              <a:buClrTx/>
              <a:buSzTx/>
              <a:buFontTx/>
              <a:buNone/>
              <a:tabLst/>
              <a:defRPr/>
            </a:pPr>
            <a:endParaRPr kumimoji="0" lang="en-GB" sz="2347"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7" name="Rectangle 6">
            <a:extLst>
              <a:ext uri="{FF2B5EF4-FFF2-40B4-BE49-F238E27FC236}">
                <a16:creationId xmlns:a16="http://schemas.microsoft.com/office/drawing/2014/main" id="{91C0587B-E8E3-FCDB-5CFE-840A9E890748}"/>
              </a:ext>
            </a:extLst>
          </p:cNvPr>
          <p:cNvSpPr>
            <a:spLocks noChangeAspect="1"/>
          </p:cNvSpPr>
          <p:nvPr/>
        </p:nvSpPr>
        <p:spPr>
          <a:xfrm>
            <a:off x="7464398" y="188913"/>
            <a:ext cx="4608453" cy="48600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243825" rtl="0" eaLnBrk="1" fontAlgn="auto" latinLnBrk="0" hangingPunct="1">
              <a:lnSpc>
                <a:spcPct val="100000"/>
              </a:lnSpc>
              <a:spcBef>
                <a:spcPts val="0"/>
              </a:spcBef>
              <a:spcAft>
                <a:spcPts val="0"/>
              </a:spcAft>
              <a:buClrTx/>
              <a:buSzTx/>
              <a:buFontTx/>
              <a:buNone/>
              <a:tabLst/>
              <a:defRPr/>
            </a:pPr>
            <a:r>
              <a:rPr kumimoji="0" lang="en-GB" sz="2347" b="0" i="0" u="none" strike="noStrike" kern="1200" cap="none" spc="0" normalizeH="0" baseline="0" noProof="0" dirty="0">
                <a:ln>
                  <a:noFill/>
                </a:ln>
                <a:solidFill>
                  <a:prstClr val="black"/>
                </a:solidFill>
                <a:effectLst/>
                <a:uLnTx/>
                <a:uFillTx/>
                <a:latin typeface="Aptos" panose="02110004020202020204"/>
                <a:ea typeface="+mn-ea"/>
                <a:cs typeface="+mn-cs"/>
              </a:rPr>
              <a:t>Video of stage</a:t>
            </a:r>
          </a:p>
        </p:txBody>
      </p:sp>
      <p:sp>
        <p:nvSpPr>
          <p:cNvPr id="8" name="TextBox 7">
            <a:extLst>
              <a:ext uri="{FF2B5EF4-FFF2-40B4-BE49-F238E27FC236}">
                <a16:creationId xmlns:a16="http://schemas.microsoft.com/office/drawing/2014/main" id="{BE43B2AE-D7BC-84DD-89B4-7B1B84C72327}"/>
              </a:ext>
            </a:extLst>
          </p:cNvPr>
          <p:cNvSpPr txBox="1"/>
          <p:nvPr/>
        </p:nvSpPr>
        <p:spPr>
          <a:xfrm>
            <a:off x="8733344" y="5650417"/>
            <a:ext cx="3308715" cy="420564"/>
          </a:xfrm>
          <a:prstGeom prst="rect">
            <a:avLst/>
          </a:prstGeom>
          <a:noFill/>
        </p:spPr>
        <p:txBody>
          <a:bodyPr wrap="square" rtlCol="0">
            <a:spAutoFit/>
          </a:bodyPr>
          <a:lstStyle/>
          <a:p>
            <a:pPr marL="0" marR="0" lvl="0" indent="0" algn="ctr" defTabSz="243825" rtl="0" eaLnBrk="1" fontAlgn="auto" latinLnBrk="0" hangingPunct="1">
              <a:lnSpc>
                <a:spcPct val="100000"/>
              </a:lnSpc>
              <a:spcBef>
                <a:spcPts val="0"/>
              </a:spcBef>
              <a:spcAft>
                <a:spcPts val="0"/>
              </a:spcAft>
              <a:buClrTx/>
              <a:buSzTx/>
              <a:buFontTx/>
              <a:buNone/>
              <a:tabLst/>
              <a:defRPr/>
            </a:pPr>
            <a:r>
              <a:rPr kumimoji="0" lang="en-GB" sz="2133" i="1"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rPr>
              <a:t>Sponsored  by</a:t>
            </a:r>
          </a:p>
        </p:txBody>
      </p:sp>
      <p:pic>
        <p:nvPicPr>
          <p:cNvPr id="9" name="Picture 2">
            <a:extLst>
              <a:ext uri="{FF2B5EF4-FFF2-40B4-BE49-F238E27FC236}">
                <a16:creationId xmlns:a16="http://schemas.microsoft.com/office/drawing/2014/main" id="{D86E53EC-791F-5D3F-931F-07C0CC676899}"/>
              </a:ext>
            </a:extLst>
          </p:cNvPr>
          <p:cNvPicPr>
            <a:picLocks noChangeAspect="1" noChangeArrowheads="1"/>
          </p:cNvPicPr>
          <p:nvPr/>
        </p:nvPicPr>
        <p:blipFill rotWithShape="1">
          <a:blip r:embed="rId2">
            <a:clrChange>
              <a:clrFrom>
                <a:srgbClr val="333331"/>
              </a:clrFrom>
              <a:clrTo>
                <a:srgbClr val="333331">
                  <a:alpha val="0"/>
                </a:srgbClr>
              </a:clrTo>
            </a:clrChange>
            <a:extLst>
              <a:ext uri="{28A0092B-C50C-407E-A947-70E740481C1C}">
                <a14:useLocalDpi xmlns:a14="http://schemas.microsoft.com/office/drawing/2010/main" val="0"/>
              </a:ext>
            </a:extLst>
          </a:blip>
          <a:srcRect b="5396"/>
          <a:stretch/>
        </p:blipFill>
        <p:spPr bwMode="auto">
          <a:xfrm>
            <a:off x="4510305" y="170072"/>
            <a:ext cx="3159029" cy="370920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3">
            <a:extLst>
              <a:ext uri="{FF2B5EF4-FFF2-40B4-BE49-F238E27FC236}">
                <a16:creationId xmlns:a16="http://schemas.microsoft.com/office/drawing/2014/main" id="{65A0E0AF-160F-63F3-E9C0-A25F1167E067}"/>
              </a:ext>
            </a:extLst>
          </p:cNvPr>
          <p:cNvSpPr txBox="1">
            <a:spLocks/>
          </p:cNvSpPr>
          <p:nvPr/>
        </p:nvSpPr>
        <p:spPr>
          <a:xfrm>
            <a:off x="4797946" y="3542316"/>
            <a:ext cx="2592000" cy="1544507"/>
          </a:xfrm>
          <a:prstGeom prst="rect">
            <a:avLst/>
          </a:prstGeom>
        </p:spPr>
        <p:txBody>
          <a:bodyPr vert="horz" lIns="48768" tIns="24384" rIns="48768" bIns="24384"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520" dirty="0">
                <a:solidFill>
                  <a:schemeClr val="bg1"/>
                </a:solidFill>
                <a:latin typeface="+mn-lt"/>
              </a:rPr>
              <a:t>Awards 2025</a:t>
            </a:r>
          </a:p>
        </p:txBody>
      </p:sp>
      <p:sp>
        <p:nvSpPr>
          <p:cNvPr id="15" name="TextBox 14">
            <a:extLst>
              <a:ext uri="{FF2B5EF4-FFF2-40B4-BE49-F238E27FC236}">
                <a16:creationId xmlns:a16="http://schemas.microsoft.com/office/drawing/2014/main" id="{8C0FEA11-531D-B8AD-05DB-9A53AAA38085}"/>
              </a:ext>
            </a:extLst>
          </p:cNvPr>
          <p:cNvSpPr txBox="1"/>
          <p:nvPr/>
        </p:nvSpPr>
        <p:spPr>
          <a:xfrm>
            <a:off x="115624" y="5875197"/>
            <a:ext cx="4864938" cy="453522"/>
          </a:xfrm>
          <a:prstGeom prst="rect">
            <a:avLst/>
          </a:prstGeom>
          <a:noFill/>
        </p:spPr>
        <p:txBody>
          <a:bodyPr wrap="square" numCol="1" rtlCol="0">
            <a:spAutoFit/>
          </a:bodyPr>
          <a:lstStyle/>
          <a:p>
            <a:pPr marL="0" marR="0" lvl="0" indent="0" defTabSz="243825" rtl="0" eaLnBrk="1" fontAlgn="auto" latinLnBrk="0" hangingPunct="1">
              <a:lnSpc>
                <a:spcPct val="100000"/>
              </a:lnSpc>
              <a:spcBef>
                <a:spcPts val="0"/>
              </a:spcBef>
              <a:spcAft>
                <a:spcPts val="0"/>
              </a:spcAft>
              <a:buClrTx/>
              <a:buSzTx/>
              <a:buFontTx/>
              <a:buNone/>
              <a:tabLst/>
              <a:defRPr/>
            </a:pPr>
            <a:r>
              <a:rPr kumimoji="0" lang="en-GB" sz="2347"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rPr>
              <a:t>#UCISAAWARDS25		     </a:t>
            </a:r>
            <a:r>
              <a:rPr lang="en-GB" sz="2347" b="1" dirty="0">
                <a:solidFill>
                  <a:schemeClr val="bg1"/>
                </a:solidFill>
                <a:effectLst>
                  <a:outerShdw blurRad="38100" dist="38100" dir="2700000" algn="tl">
                    <a:srgbClr val="000000">
                      <a:alpha val="43137"/>
                    </a:srgbClr>
                  </a:outerShdw>
                </a:effectLst>
                <a:latin typeface="Aptos" panose="02110004020202020204"/>
              </a:rPr>
              <a:t>#UCISA25</a:t>
            </a:r>
            <a:endParaRPr kumimoji="0" lang="en-GB" sz="2347"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endParaRPr>
          </a:p>
        </p:txBody>
      </p:sp>
      <p:pic>
        <p:nvPicPr>
          <p:cNvPr id="12" name="Picture 11" descr="A white text on an orange background&#10;&#10;Description automatically generated">
            <a:extLst>
              <a:ext uri="{FF2B5EF4-FFF2-40B4-BE49-F238E27FC236}">
                <a16:creationId xmlns:a16="http://schemas.microsoft.com/office/drawing/2014/main" id="{2A323B3A-924E-EDCE-A184-29A714460CA0}"/>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467178" y="5470417"/>
            <a:ext cx="574881" cy="1080000"/>
          </a:xfrm>
          <a:prstGeom prst="rect">
            <a:avLst/>
          </a:prstGeom>
        </p:spPr>
      </p:pic>
    </p:spTree>
    <p:extLst>
      <p:ext uri="{BB962C8B-B14F-4D97-AF65-F5344CB8AC3E}">
        <p14:creationId xmlns:p14="http://schemas.microsoft.com/office/powerpoint/2010/main" val="22092934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960DCD0-DDAF-8E09-6792-B13191601C76}"/>
              </a:ext>
            </a:extLst>
          </p:cNvPr>
          <p:cNvSpPr>
            <a:spLocks noChangeAspect="1"/>
          </p:cNvSpPr>
          <p:nvPr/>
        </p:nvSpPr>
        <p:spPr>
          <a:xfrm>
            <a:off x="106790" y="187910"/>
            <a:ext cx="4608453" cy="4860000"/>
          </a:xfrm>
          <a:prstGeom prst="rect">
            <a:avLst/>
          </a:prstGeom>
          <a:solidFill>
            <a:srgbClr val="E830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243825" rtl="0" eaLnBrk="1" fontAlgn="auto" latinLnBrk="0" hangingPunct="1">
              <a:lnSpc>
                <a:spcPct val="100000"/>
              </a:lnSpc>
              <a:spcBef>
                <a:spcPts val="0"/>
              </a:spcBef>
              <a:spcAft>
                <a:spcPts val="0"/>
              </a:spcAft>
              <a:buClrTx/>
              <a:buSzTx/>
              <a:buFontTx/>
              <a:buNone/>
              <a:tabLst/>
              <a:defRPr/>
            </a:pPr>
            <a:endParaRPr kumimoji="0" lang="en-GB" sz="2347"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7" name="Rectangle 6">
            <a:extLst>
              <a:ext uri="{FF2B5EF4-FFF2-40B4-BE49-F238E27FC236}">
                <a16:creationId xmlns:a16="http://schemas.microsoft.com/office/drawing/2014/main" id="{91C0587B-E8E3-FCDB-5CFE-840A9E890748}"/>
              </a:ext>
            </a:extLst>
          </p:cNvPr>
          <p:cNvSpPr>
            <a:spLocks noChangeAspect="1"/>
          </p:cNvSpPr>
          <p:nvPr/>
        </p:nvSpPr>
        <p:spPr>
          <a:xfrm>
            <a:off x="7464398" y="188913"/>
            <a:ext cx="4608453" cy="48600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243825" rtl="0" eaLnBrk="1" fontAlgn="auto" latinLnBrk="0" hangingPunct="1">
              <a:lnSpc>
                <a:spcPct val="100000"/>
              </a:lnSpc>
              <a:spcBef>
                <a:spcPts val="0"/>
              </a:spcBef>
              <a:spcAft>
                <a:spcPts val="0"/>
              </a:spcAft>
              <a:buClrTx/>
              <a:buSzTx/>
              <a:buFontTx/>
              <a:buNone/>
              <a:tabLst/>
              <a:defRPr/>
            </a:pPr>
            <a:r>
              <a:rPr kumimoji="0" lang="en-GB" sz="2347" b="0" i="0" u="none" strike="noStrike" kern="1200" cap="none" spc="0" normalizeH="0" baseline="0" noProof="0" dirty="0">
                <a:ln>
                  <a:noFill/>
                </a:ln>
                <a:solidFill>
                  <a:prstClr val="black"/>
                </a:solidFill>
                <a:effectLst/>
                <a:uLnTx/>
                <a:uFillTx/>
                <a:latin typeface="Aptos" panose="02110004020202020204"/>
                <a:ea typeface="+mn-ea"/>
                <a:cs typeface="+mn-cs"/>
              </a:rPr>
              <a:t>Video of stage</a:t>
            </a:r>
          </a:p>
        </p:txBody>
      </p:sp>
      <p:sp>
        <p:nvSpPr>
          <p:cNvPr id="8" name="TextBox 7">
            <a:extLst>
              <a:ext uri="{FF2B5EF4-FFF2-40B4-BE49-F238E27FC236}">
                <a16:creationId xmlns:a16="http://schemas.microsoft.com/office/drawing/2014/main" id="{BE43B2AE-D7BC-84DD-89B4-7B1B84C72327}"/>
              </a:ext>
            </a:extLst>
          </p:cNvPr>
          <p:cNvSpPr txBox="1"/>
          <p:nvPr/>
        </p:nvSpPr>
        <p:spPr>
          <a:xfrm>
            <a:off x="8733344" y="5650417"/>
            <a:ext cx="2656016" cy="420564"/>
          </a:xfrm>
          <a:prstGeom prst="rect">
            <a:avLst/>
          </a:prstGeom>
          <a:noFill/>
        </p:spPr>
        <p:txBody>
          <a:bodyPr wrap="square" rtlCol="0">
            <a:spAutoFit/>
          </a:bodyPr>
          <a:lstStyle/>
          <a:p>
            <a:pPr marL="0" marR="0" lvl="0" indent="0" algn="ctr" defTabSz="243825" rtl="0" eaLnBrk="1" fontAlgn="auto" latinLnBrk="0" hangingPunct="1">
              <a:lnSpc>
                <a:spcPct val="100000"/>
              </a:lnSpc>
              <a:spcBef>
                <a:spcPts val="0"/>
              </a:spcBef>
              <a:spcAft>
                <a:spcPts val="0"/>
              </a:spcAft>
              <a:buClrTx/>
              <a:buSzTx/>
              <a:buFontTx/>
              <a:buNone/>
              <a:tabLst/>
              <a:defRPr/>
            </a:pPr>
            <a:r>
              <a:rPr kumimoji="0" lang="en-GB" sz="2133" i="1"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rPr>
              <a:t>Sponsored  by</a:t>
            </a:r>
          </a:p>
        </p:txBody>
      </p:sp>
      <p:pic>
        <p:nvPicPr>
          <p:cNvPr id="9" name="Picture 2">
            <a:extLst>
              <a:ext uri="{FF2B5EF4-FFF2-40B4-BE49-F238E27FC236}">
                <a16:creationId xmlns:a16="http://schemas.microsoft.com/office/drawing/2014/main" id="{D86E53EC-791F-5D3F-931F-07C0CC676899}"/>
              </a:ext>
            </a:extLst>
          </p:cNvPr>
          <p:cNvPicPr>
            <a:picLocks noChangeAspect="1" noChangeArrowheads="1"/>
          </p:cNvPicPr>
          <p:nvPr/>
        </p:nvPicPr>
        <p:blipFill rotWithShape="1">
          <a:blip r:embed="rId2">
            <a:clrChange>
              <a:clrFrom>
                <a:srgbClr val="333331"/>
              </a:clrFrom>
              <a:clrTo>
                <a:srgbClr val="333331">
                  <a:alpha val="0"/>
                </a:srgbClr>
              </a:clrTo>
            </a:clrChange>
            <a:extLst>
              <a:ext uri="{28A0092B-C50C-407E-A947-70E740481C1C}">
                <a14:useLocalDpi xmlns:a14="http://schemas.microsoft.com/office/drawing/2010/main" val="0"/>
              </a:ext>
            </a:extLst>
          </a:blip>
          <a:srcRect b="5396"/>
          <a:stretch/>
        </p:blipFill>
        <p:spPr bwMode="auto">
          <a:xfrm>
            <a:off x="4510305" y="170072"/>
            <a:ext cx="3159029" cy="370920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3">
            <a:extLst>
              <a:ext uri="{FF2B5EF4-FFF2-40B4-BE49-F238E27FC236}">
                <a16:creationId xmlns:a16="http://schemas.microsoft.com/office/drawing/2014/main" id="{65A0E0AF-160F-63F3-E9C0-A25F1167E067}"/>
              </a:ext>
            </a:extLst>
          </p:cNvPr>
          <p:cNvSpPr txBox="1">
            <a:spLocks/>
          </p:cNvSpPr>
          <p:nvPr/>
        </p:nvSpPr>
        <p:spPr>
          <a:xfrm>
            <a:off x="4797946" y="3542316"/>
            <a:ext cx="2592000" cy="1544507"/>
          </a:xfrm>
          <a:prstGeom prst="rect">
            <a:avLst/>
          </a:prstGeom>
        </p:spPr>
        <p:txBody>
          <a:bodyPr vert="horz" lIns="48768" tIns="24384" rIns="48768" bIns="24384"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520" dirty="0">
                <a:solidFill>
                  <a:schemeClr val="bg1"/>
                </a:solidFill>
                <a:latin typeface="+mn-lt"/>
              </a:rPr>
              <a:t>Awards 2025</a:t>
            </a:r>
          </a:p>
        </p:txBody>
      </p:sp>
      <p:sp>
        <p:nvSpPr>
          <p:cNvPr id="15" name="TextBox 14">
            <a:extLst>
              <a:ext uri="{FF2B5EF4-FFF2-40B4-BE49-F238E27FC236}">
                <a16:creationId xmlns:a16="http://schemas.microsoft.com/office/drawing/2014/main" id="{8C0FEA11-531D-B8AD-05DB-9A53AAA38085}"/>
              </a:ext>
            </a:extLst>
          </p:cNvPr>
          <p:cNvSpPr txBox="1"/>
          <p:nvPr/>
        </p:nvSpPr>
        <p:spPr>
          <a:xfrm>
            <a:off x="115624" y="5875197"/>
            <a:ext cx="4864938" cy="453522"/>
          </a:xfrm>
          <a:prstGeom prst="rect">
            <a:avLst/>
          </a:prstGeom>
          <a:noFill/>
        </p:spPr>
        <p:txBody>
          <a:bodyPr wrap="square" numCol="1" rtlCol="0">
            <a:spAutoFit/>
          </a:bodyPr>
          <a:lstStyle/>
          <a:p>
            <a:pPr marL="0" marR="0" lvl="0" indent="0" defTabSz="243825" rtl="0" eaLnBrk="1" fontAlgn="auto" latinLnBrk="0" hangingPunct="1">
              <a:lnSpc>
                <a:spcPct val="100000"/>
              </a:lnSpc>
              <a:spcBef>
                <a:spcPts val="0"/>
              </a:spcBef>
              <a:spcAft>
                <a:spcPts val="0"/>
              </a:spcAft>
              <a:buClrTx/>
              <a:buSzTx/>
              <a:buFontTx/>
              <a:buNone/>
              <a:tabLst/>
              <a:defRPr/>
            </a:pPr>
            <a:r>
              <a:rPr kumimoji="0" lang="en-GB" sz="2347"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rPr>
              <a:t>#UCISAAWARDS25		     </a:t>
            </a:r>
            <a:r>
              <a:rPr lang="en-GB" sz="2347" b="1" dirty="0">
                <a:solidFill>
                  <a:schemeClr val="bg1"/>
                </a:solidFill>
                <a:effectLst>
                  <a:outerShdw blurRad="38100" dist="38100" dir="2700000" algn="tl">
                    <a:srgbClr val="000000">
                      <a:alpha val="43137"/>
                    </a:srgbClr>
                  </a:outerShdw>
                </a:effectLst>
                <a:latin typeface="Aptos" panose="02110004020202020204"/>
              </a:rPr>
              <a:t>#UCISA25</a:t>
            </a:r>
            <a:endParaRPr kumimoji="0" lang="en-GB" sz="2347"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ptos" panose="02110004020202020204"/>
              <a:ea typeface="+mn-ea"/>
              <a:cs typeface="+mn-cs"/>
            </a:endParaRPr>
          </a:p>
        </p:txBody>
      </p:sp>
      <p:pic>
        <p:nvPicPr>
          <p:cNvPr id="2" name="Picture 1" descr="A red and black logo&#10;&#10;Description automatically generated">
            <a:extLst>
              <a:ext uri="{FF2B5EF4-FFF2-40B4-BE49-F238E27FC236}">
                <a16:creationId xmlns:a16="http://schemas.microsoft.com/office/drawing/2014/main" id="{A65D41D5-E727-7D31-0629-7BB869DA44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6141" y="5562964"/>
            <a:ext cx="1076709" cy="1080000"/>
          </a:xfrm>
          <a:prstGeom prst="rect">
            <a:avLst/>
          </a:prstGeom>
        </p:spPr>
      </p:pic>
    </p:spTree>
    <p:extLst>
      <p:ext uri="{BB962C8B-B14F-4D97-AF65-F5344CB8AC3E}">
        <p14:creationId xmlns:p14="http://schemas.microsoft.com/office/powerpoint/2010/main" val="9781247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p:spTree>
      <p:nvGrpSpPr>
        <p:cNvPr id="1" name=""/>
        <p:cNvGrpSpPr/>
        <p:nvPr/>
      </p:nvGrpSpPr>
      <p:grpSpPr>
        <a:xfrm>
          <a:off x="0" y="0"/>
          <a:ext cx="0" cy="0"/>
          <a:chOff x="0" y="0"/>
          <a:chExt cx="0" cy="0"/>
        </a:xfrm>
      </p:grpSpPr>
      <p:pic>
        <p:nvPicPr>
          <p:cNvPr id="7" name="Graphic 7">
            <a:extLst>
              <a:ext uri="{FF2B5EF4-FFF2-40B4-BE49-F238E27FC236}">
                <a16:creationId xmlns:a16="http://schemas.microsoft.com/office/drawing/2014/main" id="{7CE9A856-FC27-E84E-A544-EA8A5F3E190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102100" y="5654675"/>
            <a:ext cx="5053013"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18">
            <a:extLst>
              <a:ext uri="{FF2B5EF4-FFF2-40B4-BE49-F238E27FC236}">
                <a16:creationId xmlns:a16="http://schemas.microsoft.com/office/drawing/2014/main" id="{28329C21-3C4C-CD46-9DB7-72E6E1ACC9C3}"/>
              </a:ext>
            </a:extLst>
          </p:cNvPr>
          <p:cNvSpPr>
            <a:spLocks noGrp="1"/>
          </p:cNvSpPr>
          <p:nvPr>
            <p:ph type="body" sz="quarter" idx="10"/>
          </p:nvPr>
        </p:nvSpPr>
        <p:spPr>
          <a:xfrm>
            <a:off x="882650" y="961373"/>
            <a:ext cx="10972800" cy="277813"/>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200" spc="600">
                <a:solidFill>
                  <a:schemeClr val="tx1"/>
                </a:solidFill>
              </a:defRPr>
            </a:lvl1pPr>
          </a:lstStyle>
          <a:p>
            <a:pPr lvl="0"/>
            <a:r>
              <a:rPr lang="en-US"/>
              <a:t>Click to edit Master text styles</a:t>
            </a:r>
          </a:p>
        </p:txBody>
      </p:sp>
      <p:sp>
        <p:nvSpPr>
          <p:cNvPr id="10" name="Title 13">
            <a:extLst>
              <a:ext uri="{FF2B5EF4-FFF2-40B4-BE49-F238E27FC236}">
                <a16:creationId xmlns:a16="http://schemas.microsoft.com/office/drawing/2014/main" id="{2BCD7BB5-03C1-884D-9C31-2C32B3D470A0}"/>
              </a:ext>
            </a:extLst>
          </p:cNvPr>
          <p:cNvSpPr>
            <a:spLocks noGrp="1"/>
          </p:cNvSpPr>
          <p:nvPr>
            <p:ph type="title"/>
          </p:nvPr>
        </p:nvSpPr>
        <p:spPr>
          <a:xfrm>
            <a:off x="882384" y="456792"/>
            <a:ext cx="10972800" cy="505395"/>
          </a:xfrm>
          <a:prstGeom prst="rect">
            <a:avLst/>
          </a:prstGeom>
        </p:spPr>
        <p:txBody>
          <a:bodyPr vert="horz"/>
          <a:lstStyle>
            <a:lvl1pPr marL="0" marR="0" indent="0" algn="l" defTabSz="457200" rtl="0" eaLnBrk="1" fontAlgn="auto" latinLnBrk="0" hangingPunct="1">
              <a:lnSpc>
                <a:spcPct val="100000"/>
              </a:lnSpc>
              <a:spcBef>
                <a:spcPct val="0"/>
              </a:spcBef>
              <a:spcAft>
                <a:spcPts val="0"/>
              </a:spcAft>
              <a:buClrTx/>
              <a:buSzTx/>
              <a:buFontTx/>
              <a:buNone/>
              <a:tabLst/>
              <a:defRPr sz="3000" spc="600">
                <a:solidFill>
                  <a:srgbClr val="5959A3"/>
                </a:solidFill>
              </a:defRPr>
            </a:lvl1pPr>
          </a:lstStyle>
          <a:p>
            <a:r>
              <a:rPr lang="en-US"/>
              <a:t>Click to edit Master title style</a:t>
            </a:r>
            <a:endParaRPr lang="en-ID" dirty="0"/>
          </a:p>
        </p:txBody>
      </p:sp>
    </p:spTree>
    <p:extLst>
      <p:ext uri="{BB962C8B-B14F-4D97-AF65-F5344CB8AC3E}">
        <p14:creationId xmlns:p14="http://schemas.microsoft.com/office/powerpoint/2010/main" val="25267984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nd slide ">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7090629-EB7E-634D-A6BE-FA9A2C7FB6F2}"/>
              </a:ext>
            </a:extLst>
          </p:cNvPr>
          <p:cNvSpPr txBox="1"/>
          <p:nvPr userDrawn="1"/>
        </p:nvSpPr>
        <p:spPr>
          <a:xfrm>
            <a:off x="1013637" y="893626"/>
            <a:ext cx="5082363" cy="2355838"/>
          </a:xfrm>
          <a:prstGeom prst="rect">
            <a:avLst/>
          </a:prstGeom>
          <a:noFill/>
        </p:spPr>
        <p:txBody>
          <a:bodyPr wrap="square" rtlCol="0">
            <a:spAutoFit/>
          </a:bodyPr>
          <a:lstStyle/>
          <a:p>
            <a:pPr defTabSz="457200">
              <a:lnSpc>
                <a:spcPts val="1550"/>
              </a:lnSpc>
              <a:spcAft>
                <a:spcPts val="900"/>
              </a:spcAft>
            </a:pPr>
            <a:r>
              <a:rPr lang="en-US" sz="1100" dirty="0">
                <a:solidFill>
                  <a:srgbClr val="484B49"/>
                </a:solidFill>
                <a:cs typeface="Arial" panose="020B0604020202020204" pitchFamily="34" charset="0"/>
              </a:rPr>
              <a:t>Contact details</a:t>
            </a:r>
            <a:endParaRPr lang="en-GB" sz="1100" dirty="0">
              <a:solidFill>
                <a:srgbClr val="484B49"/>
              </a:solidFill>
              <a:cs typeface="Arial" panose="020B0604020202020204" pitchFamily="34" charset="0"/>
            </a:endParaRPr>
          </a:p>
          <a:p>
            <a:pPr defTabSz="457200">
              <a:lnSpc>
                <a:spcPts val="1550"/>
              </a:lnSpc>
            </a:pPr>
            <a:r>
              <a:rPr lang="en-GB" sz="1100" dirty="0" err="1">
                <a:solidFill>
                  <a:srgbClr val="484B49"/>
                </a:solidFill>
                <a:cs typeface="Arial" panose="020B0604020202020204" pitchFamily="34" charset="0"/>
              </a:rPr>
              <a:t>ucisa</a:t>
            </a:r>
            <a:endParaRPr lang="en-GB" sz="1100" dirty="0">
              <a:solidFill>
                <a:srgbClr val="484B49"/>
              </a:solidFill>
              <a:cs typeface="Arial" panose="020B0604020202020204" pitchFamily="34" charset="0"/>
            </a:endParaRPr>
          </a:p>
          <a:p>
            <a:pPr defTabSz="457200">
              <a:lnSpc>
                <a:spcPts val="1550"/>
              </a:lnSpc>
              <a:spcAft>
                <a:spcPts val="900"/>
              </a:spcAft>
            </a:pPr>
            <a:r>
              <a:rPr lang="en-GB" sz="1100" dirty="0">
                <a:solidFill>
                  <a:srgbClr val="484B49"/>
                </a:solidFill>
                <a:cs typeface="Arial" panose="020B0604020202020204" pitchFamily="34" charset="0"/>
              </a:rPr>
              <a:t>Lumen House</a:t>
            </a:r>
            <a:br>
              <a:rPr lang="en-GB" sz="1100" dirty="0">
                <a:solidFill>
                  <a:srgbClr val="484B49"/>
                </a:solidFill>
                <a:cs typeface="Arial" panose="020B0604020202020204" pitchFamily="34" charset="0"/>
              </a:rPr>
            </a:br>
            <a:r>
              <a:rPr lang="en-GB" sz="1100" dirty="0">
                <a:solidFill>
                  <a:srgbClr val="484B49"/>
                </a:solidFill>
                <a:cs typeface="Arial" panose="020B0604020202020204" pitchFamily="34" charset="0"/>
              </a:rPr>
              <a:t>Library Avenue</a:t>
            </a:r>
            <a:br>
              <a:rPr lang="en-GB" sz="1100" dirty="0">
                <a:solidFill>
                  <a:srgbClr val="484B49"/>
                </a:solidFill>
                <a:cs typeface="Arial" panose="020B0604020202020204" pitchFamily="34" charset="0"/>
              </a:rPr>
            </a:br>
            <a:r>
              <a:rPr lang="en-GB" sz="1100" dirty="0">
                <a:solidFill>
                  <a:srgbClr val="484B49"/>
                </a:solidFill>
                <a:cs typeface="Arial" panose="020B0604020202020204" pitchFamily="34" charset="0"/>
              </a:rPr>
              <a:t>Harwell</a:t>
            </a:r>
            <a:br>
              <a:rPr lang="en-GB" sz="1100" dirty="0">
                <a:solidFill>
                  <a:srgbClr val="484B49"/>
                </a:solidFill>
                <a:cs typeface="Arial" panose="020B0604020202020204" pitchFamily="34" charset="0"/>
              </a:rPr>
            </a:br>
            <a:r>
              <a:rPr lang="en-GB" sz="1100" dirty="0">
                <a:solidFill>
                  <a:srgbClr val="484B49"/>
                </a:solidFill>
                <a:cs typeface="Arial" panose="020B0604020202020204" pitchFamily="34" charset="0"/>
              </a:rPr>
              <a:t>Didcot</a:t>
            </a:r>
            <a:br>
              <a:rPr lang="en-GB" sz="1100" dirty="0">
                <a:solidFill>
                  <a:srgbClr val="484B49"/>
                </a:solidFill>
                <a:cs typeface="Arial" panose="020B0604020202020204" pitchFamily="34" charset="0"/>
              </a:rPr>
            </a:br>
            <a:r>
              <a:rPr lang="en-GB" sz="1100" dirty="0">
                <a:solidFill>
                  <a:srgbClr val="484B49"/>
                </a:solidFill>
                <a:cs typeface="Arial" panose="020B0604020202020204" pitchFamily="34" charset="0"/>
              </a:rPr>
              <a:t>OX11 0SG</a:t>
            </a:r>
          </a:p>
          <a:p>
            <a:pPr defTabSz="457200">
              <a:lnSpc>
                <a:spcPts val="1550"/>
              </a:lnSpc>
            </a:pPr>
            <a:r>
              <a:rPr lang="en-GB" sz="1100" dirty="0">
                <a:solidFill>
                  <a:srgbClr val="484B49"/>
                </a:solidFill>
                <a:cs typeface="Arial" panose="020B0604020202020204" pitchFamily="34" charset="0"/>
              </a:rPr>
              <a:t>Administration and Events: 01235 980120</a:t>
            </a:r>
          </a:p>
          <a:p>
            <a:pPr defTabSz="457200">
              <a:lnSpc>
                <a:spcPts val="1550"/>
              </a:lnSpc>
            </a:pPr>
            <a:r>
              <a:rPr lang="en-GB" sz="1100" dirty="0">
                <a:solidFill>
                  <a:srgbClr val="484B49"/>
                </a:solidFill>
                <a:cs typeface="Arial" panose="020B0604020202020204" pitchFamily="34" charset="0"/>
              </a:rPr>
              <a:t>Accounts and Finance: 01235 980139.</a:t>
            </a:r>
          </a:p>
          <a:p>
            <a:pPr defTabSz="457200">
              <a:lnSpc>
                <a:spcPts val="1550"/>
              </a:lnSpc>
            </a:pPr>
            <a:endParaRPr lang="en-US" sz="1100" dirty="0">
              <a:solidFill>
                <a:srgbClr val="484B49"/>
              </a:solidFill>
              <a:cs typeface="Arial" panose="020B0604020202020204" pitchFamily="34" charset="0"/>
            </a:endParaRPr>
          </a:p>
        </p:txBody>
      </p:sp>
    </p:spTree>
    <p:extLst>
      <p:ext uri="{BB962C8B-B14F-4D97-AF65-F5344CB8AC3E}">
        <p14:creationId xmlns:p14="http://schemas.microsoft.com/office/powerpoint/2010/main" val="885739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ong text">
    <p:spTree>
      <p:nvGrpSpPr>
        <p:cNvPr id="1" name=""/>
        <p:cNvGrpSpPr/>
        <p:nvPr/>
      </p:nvGrpSpPr>
      <p:grpSpPr>
        <a:xfrm>
          <a:off x="0" y="0"/>
          <a:ext cx="0" cy="0"/>
          <a:chOff x="0" y="0"/>
          <a:chExt cx="0" cy="0"/>
        </a:xfrm>
      </p:grpSpPr>
      <p:pic>
        <p:nvPicPr>
          <p:cNvPr id="3" name="Picture 5">
            <a:extLst>
              <a:ext uri="{FF2B5EF4-FFF2-40B4-BE49-F238E27FC236}">
                <a16:creationId xmlns:a16="http://schemas.microsoft.com/office/drawing/2014/main" id="{7B954BDB-525F-C746-B335-7D9FF4C7F890}"/>
              </a:ext>
            </a:extLst>
          </p:cNvPr>
          <p:cNvPicPr>
            <a:picLocks noChangeAspect="1"/>
          </p:cNvPicPr>
          <p:nvPr userDrawn="1"/>
        </p:nvPicPr>
        <p:blipFill>
          <a:blip r:embed="rId2">
            <a:extLst>
              <a:ext uri="{28A0092B-C50C-407E-A947-70E740481C1C}">
                <a14:useLocalDpi xmlns:a14="http://schemas.microsoft.com/office/drawing/2010/main" val="0"/>
              </a:ext>
            </a:extLst>
          </a:blip>
          <a:srcRect l="60735" t="63335" b="15056"/>
          <a:stretch>
            <a:fillRect/>
          </a:stretch>
        </p:blipFill>
        <p:spPr bwMode="auto">
          <a:xfrm>
            <a:off x="0" y="574675"/>
            <a:ext cx="4468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6">
            <a:extLst>
              <a:ext uri="{FF2B5EF4-FFF2-40B4-BE49-F238E27FC236}">
                <a16:creationId xmlns:a16="http://schemas.microsoft.com/office/drawing/2014/main" id="{63B5AC86-4689-4A44-A502-420102B3F37B}"/>
              </a:ext>
            </a:extLst>
          </p:cNvPr>
          <p:cNvSpPr>
            <a:spLocks noGrp="1"/>
          </p:cNvSpPr>
          <p:nvPr>
            <p:ph type="body" sz="quarter" idx="19" hasCustomPrompt="1"/>
          </p:nvPr>
        </p:nvSpPr>
        <p:spPr>
          <a:xfrm>
            <a:off x="1100138" y="328613"/>
            <a:ext cx="4997450"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pPr marL="0" marR="0" lvl="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a:pPr>
            <a:r>
              <a:rPr lang="en-ID" kern="0" spc="500" dirty="0">
                <a:solidFill>
                  <a:srgbClr val="333331">
                    <a:alpha val="27000"/>
                  </a:srgbClr>
                </a:solidFill>
                <a:latin typeface="Arial" panose="020B0604020202020204" pitchFamily="34" charset="0"/>
                <a:cs typeface="Arial" panose="020B0604020202020204" pitchFamily="34" charset="0"/>
              </a:rPr>
              <a:t>A long copy page</a:t>
            </a:r>
            <a:endParaRPr lang="en-US" kern="0" spc="500" dirty="0">
              <a:solidFill>
                <a:srgbClr val="333331">
                  <a:alpha val="27000"/>
                </a:srgbClr>
              </a:solidFill>
            </a:endParaRPr>
          </a:p>
        </p:txBody>
      </p:sp>
      <p:sp>
        <p:nvSpPr>
          <p:cNvPr id="7" name="Text Placeholder 6">
            <a:extLst>
              <a:ext uri="{FF2B5EF4-FFF2-40B4-BE49-F238E27FC236}">
                <a16:creationId xmlns:a16="http://schemas.microsoft.com/office/drawing/2014/main" id="{69D4B9C0-3E6F-A44D-973E-233DF39C7A5C}"/>
              </a:ext>
            </a:extLst>
          </p:cNvPr>
          <p:cNvSpPr>
            <a:spLocks noGrp="1"/>
          </p:cNvSpPr>
          <p:nvPr>
            <p:ph type="body" sz="quarter" idx="20" hasCustomPrompt="1"/>
          </p:nvPr>
        </p:nvSpPr>
        <p:spPr>
          <a:xfrm>
            <a:off x="766763" y="1125538"/>
            <a:ext cx="10745787" cy="5053012"/>
          </a:xfrm>
          <a:prstGeom prst="rect">
            <a:avLst/>
          </a:prstGeom>
        </p:spPr>
        <p:txBody>
          <a:bodyPr numCol="3"/>
          <a:lstStyle>
            <a:lvl1pPr marL="7938" indent="-7938">
              <a:lnSpc>
                <a:spcPct val="150000"/>
              </a:lnSpc>
              <a:spcAft>
                <a:spcPts val="1200"/>
              </a:spcAft>
              <a:buNone/>
              <a:defRPr sz="1100">
                <a:solidFill>
                  <a:schemeClr val="tx2"/>
                </a:solidFill>
                <a:latin typeface="Arial" panose="020B0604020202020204" pitchFamily="34" charset="0"/>
                <a:cs typeface="Arial" panose="020B0604020202020204" pitchFamily="34" charset="0"/>
              </a:defRPr>
            </a:lvl1pPr>
          </a:lstStyle>
          <a:p>
            <a:pPr marL="7938" indent="-7938">
              <a:lnSpc>
                <a:spcPct val="150000"/>
              </a:lnSpc>
              <a:spcAft>
                <a:spcPts val="1200"/>
              </a:spcAft>
            </a:pPr>
            <a:r>
              <a:rPr lang="en-US" sz="1100" dirty="0">
                <a:solidFill>
                  <a:srgbClr val="333331"/>
                </a:solidFill>
                <a:latin typeface="Arial" panose="020B0604020202020204" pitchFamily="34" charset="0"/>
                <a:cs typeface="Arial" panose="020B0604020202020204" pitchFamily="34" charset="0"/>
              </a:rPr>
              <a:t>Lorem ipsum dolor sit </a:t>
            </a:r>
            <a:r>
              <a:rPr lang="en-US" sz="1100" dirty="0" err="1">
                <a:solidFill>
                  <a:srgbClr val="333331"/>
                </a:solidFill>
                <a:latin typeface="Arial" panose="020B0604020202020204" pitchFamily="34" charset="0"/>
                <a:cs typeface="Arial" panose="020B0604020202020204" pitchFamily="34" charset="0"/>
              </a:rPr>
              <a:t>amet</a:t>
            </a:r>
            <a:r>
              <a:rPr lang="en-US" sz="1100" dirty="0">
                <a:solidFill>
                  <a:srgbClr val="333331"/>
                </a:solidFill>
                <a:latin typeface="Arial" panose="020B0604020202020204" pitchFamily="34" charset="0"/>
                <a:cs typeface="Arial" panose="020B0604020202020204" pitchFamily="34" charset="0"/>
              </a:rPr>
              <a:t>, ad </a:t>
            </a:r>
            <a:r>
              <a:rPr lang="en-US" sz="1100" dirty="0" err="1">
                <a:solidFill>
                  <a:srgbClr val="333331"/>
                </a:solidFill>
                <a:latin typeface="Arial" panose="020B0604020202020204" pitchFamily="34" charset="0"/>
                <a:cs typeface="Arial" panose="020B0604020202020204" pitchFamily="34" charset="0"/>
              </a:rPr>
              <a:t>usu</a:t>
            </a:r>
            <a:r>
              <a:rPr lang="en-US" sz="1100" dirty="0">
                <a:solidFill>
                  <a:srgbClr val="333331"/>
                </a:solidFill>
                <a:latin typeface="Arial" panose="020B0604020202020204" pitchFamily="34" charset="0"/>
                <a:cs typeface="Arial" panose="020B0604020202020204" pitchFamily="34" charset="0"/>
              </a:rPr>
              <a:t> consul </a:t>
            </a:r>
            <a:r>
              <a:rPr lang="en-US" sz="1100" dirty="0" err="1">
                <a:solidFill>
                  <a:srgbClr val="333331"/>
                </a:solidFill>
                <a:latin typeface="Arial" panose="020B0604020202020204" pitchFamily="34" charset="0"/>
                <a:cs typeface="Arial" panose="020B0604020202020204" pitchFamily="34" charset="0"/>
              </a:rPr>
              <a:t>invidunt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gloriatur</a:t>
            </a:r>
            <a:r>
              <a:rPr lang="en-US" sz="1100" dirty="0">
                <a:solidFill>
                  <a:srgbClr val="333331"/>
                </a:solidFill>
                <a:latin typeface="Arial" panose="020B0604020202020204" pitchFamily="34" charset="0"/>
                <a:cs typeface="Arial" panose="020B0604020202020204" pitchFamily="34" charset="0"/>
              </a:rPr>
              <a:t>. Per at </a:t>
            </a:r>
            <a:r>
              <a:rPr lang="en-US" sz="1100" dirty="0" err="1">
                <a:solidFill>
                  <a:srgbClr val="333331"/>
                </a:solidFill>
                <a:latin typeface="Arial" panose="020B0604020202020204" pitchFamily="34" charset="0"/>
                <a:cs typeface="Arial" panose="020B0604020202020204" pitchFamily="34" charset="0"/>
              </a:rPr>
              <a:t>mucius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vivendo</a:t>
            </a:r>
            <a:r>
              <a:rPr lang="en-US" sz="1100" dirty="0">
                <a:solidFill>
                  <a:srgbClr val="333331"/>
                </a:solidFill>
                <a:latin typeface="Arial" panose="020B0604020202020204" pitchFamily="34" charset="0"/>
                <a:cs typeface="Arial" panose="020B0604020202020204" pitchFamily="34" charset="0"/>
              </a:rPr>
              <a:t>. Scaevola </a:t>
            </a:r>
            <a:r>
              <a:rPr lang="en-US" sz="1100" dirty="0" err="1">
                <a:solidFill>
                  <a:srgbClr val="333331"/>
                </a:solidFill>
                <a:latin typeface="Arial" panose="020B0604020202020204" pitchFamily="34" charset="0"/>
                <a:cs typeface="Arial" panose="020B0604020202020204" pitchFamily="34" charset="0"/>
              </a:rPr>
              <a:t>splendide</a:t>
            </a:r>
            <a:br>
              <a:rPr lang="en-US" sz="1100" dirty="0">
                <a:solidFill>
                  <a:srgbClr val="333331"/>
                </a:solidFill>
                <a:latin typeface="Arial" panose="020B0604020202020204" pitchFamily="34" charset="0"/>
                <a:cs typeface="Arial" panose="020B0604020202020204" pitchFamily="34" charset="0"/>
              </a:rPr>
            </a:b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eu</a:t>
            </a:r>
            <a:r>
              <a:rPr lang="en-US" sz="1100" dirty="0">
                <a:solidFill>
                  <a:srgbClr val="333331"/>
                </a:solidFill>
                <a:latin typeface="Arial" panose="020B0604020202020204" pitchFamily="34" charset="0"/>
                <a:cs typeface="Arial" panose="020B0604020202020204" pitchFamily="34" charset="0"/>
              </a:rPr>
              <a:t> vel, </a:t>
            </a:r>
            <a:r>
              <a:rPr lang="en-US" sz="1100" dirty="0" err="1">
                <a:solidFill>
                  <a:srgbClr val="333331"/>
                </a:solidFill>
                <a:latin typeface="Arial" panose="020B0604020202020204" pitchFamily="34" charset="0"/>
                <a:cs typeface="Arial" panose="020B0604020202020204" pitchFamily="34" charset="0"/>
              </a:rPr>
              <a:t>errem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lobortis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partiendo</a:t>
            </a:r>
            <a:r>
              <a:rPr lang="en-US" sz="1100" dirty="0">
                <a:solidFill>
                  <a:srgbClr val="333331"/>
                </a:solidFill>
                <a:latin typeface="Arial" panose="020B0604020202020204" pitchFamily="34" charset="0"/>
                <a:cs typeface="Arial" panose="020B0604020202020204" pitchFamily="34" charset="0"/>
              </a:rPr>
              <a:t> duo ad, ex </a:t>
            </a:r>
            <a:r>
              <a:rPr lang="en-US" sz="1100" dirty="0" err="1">
                <a:solidFill>
                  <a:srgbClr val="333331"/>
                </a:solidFill>
                <a:latin typeface="Arial" panose="020B0604020202020204" pitchFamily="34" charset="0"/>
                <a:cs typeface="Arial" panose="020B0604020202020204" pitchFamily="34" charset="0"/>
              </a:rPr>
              <a:t>ius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eirmod</a:t>
            </a:r>
            <a:r>
              <a:rPr lang="en-US" sz="1100" dirty="0">
                <a:solidFill>
                  <a:srgbClr val="333331"/>
                </a:solidFill>
                <a:latin typeface="Arial" panose="020B0604020202020204" pitchFamily="34" charset="0"/>
                <a:cs typeface="Arial" panose="020B0604020202020204" pitchFamily="34" charset="0"/>
              </a:rPr>
              <a:t> content </a:t>
            </a:r>
            <a:r>
              <a:rPr lang="en-US" sz="1100" dirty="0" err="1">
                <a:solidFill>
                  <a:srgbClr val="333331"/>
                </a:solidFill>
                <a:latin typeface="Arial" panose="020B0604020202020204" pitchFamily="34" charset="0"/>
                <a:cs typeface="Arial" panose="020B0604020202020204" pitchFamily="34" charset="0"/>
              </a:rPr>
              <a:t>iones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Quod</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signiferumque</a:t>
            </a:r>
            <a:r>
              <a:rPr lang="en-US" sz="1100" dirty="0">
                <a:solidFill>
                  <a:srgbClr val="333331"/>
                </a:solidFill>
                <a:latin typeface="Arial" panose="020B0604020202020204" pitchFamily="34" charset="0"/>
                <a:cs typeface="Arial" panose="020B0604020202020204" pitchFamily="34" charset="0"/>
              </a:rPr>
              <a:t> cum et. </a:t>
            </a:r>
            <a:br>
              <a:rPr lang="en-US" sz="1100" dirty="0">
                <a:solidFill>
                  <a:srgbClr val="333331"/>
                </a:solidFill>
                <a:latin typeface="Arial" panose="020B0604020202020204" pitchFamily="34" charset="0"/>
                <a:cs typeface="Arial" panose="020B0604020202020204" pitchFamily="34" charset="0"/>
              </a:rPr>
            </a:br>
            <a:r>
              <a:rPr lang="en-US" sz="1100" dirty="0" err="1">
                <a:solidFill>
                  <a:srgbClr val="333331"/>
                </a:solidFill>
                <a:latin typeface="Arial" panose="020B0604020202020204" pitchFamily="34" charset="0"/>
                <a:cs typeface="Arial" panose="020B0604020202020204" pitchFamily="34" charset="0"/>
              </a:rPr>
              <a:t>Elit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iudicabit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euripidis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ut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mei</a:t>
            </a:r>
            <a:r>
              <a:rPr lang="en-US" sz="1100" dirty="0">
                <a:solidFill>
                  <a:srgbClr val="333331"/>
                </a:solidFill>
                <a:latin typeface="Arial" panose="020B0604020202020204" pitchFamily="34" charset="0"/>
                <a:cs typeface="Arial" panose="020B0604020202020204" pitchFamily="34" charset="0"/>
              </a:rPr>
              <a:t>. Nam </a:t>
            </a:r>
            <a:r>
              <a:rPr lang="en-US" sz="1100" dirty="0" err="1">
                <a:solidFill>
                  <a:srgbClr val="333331"/>
                </a:solidFill>
                <a:latin typeface="Arial" panose="020B0604020202020204" pitchFamily="34" charset="0"/>
                <a:cs typeface="Arial" panose="020B0604020202020204" pitchFamily="34" charset="0"/>
              </a:rPr>
              <a:t>accum</a:t>
            </a:r>
            <a:r>
              <a:rPr lang="en-US" sz="1100" dirty="0">
                <a:solidFill>
                  <a:srgbClr val="333331"/>
                </a:solidFill>
                <a:latin typeface="Arial" panose="020B0604020202020204" pitchFamily="34" charset="0"/>
                <a:cs typeface="Arial" panose="020B0604020202020204" pitchFamily="34" charset="0"/>
              </a:rPr>
              <a:t> san </a:t>
            </a:r>
            <a:br>
              <a:rPr lang="en-US" sz="1100" dirty="0">
                <a:solidFill>
                  <a:srgbClr val="333331"/>
                </a:solidFill>
                <a:latin typeface="Arial" panose="020B0604020202020204" pitchFamily="34" charset="0"/>
                <a:cs typeface="Arial" panose="020B0604020202020204" pitchFamily="34" charset="0"/>
              </a:rPr>
            </a:br>
            <a:r>
              <a:rPr lang="en-US" sz="1100" dirty="0" err="1">
                <a:solidFill>
                  <a:srgbClr val="333331"/>
                </a:solidFill>
                <a:latin typeface="Arial" panose="020B0604020202020204" pitchFamily="34" charset="0"/>
                <a:cs typeface="Arial" panose="020B0604020202020204" pitchFamily="34" charset="0"/>
              </a:rPr>
              <a:t>detracto</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scripserit</a:t>
            </a:r>
            <a:r>
              <a:rPr lang="en-US" sz="1100" dirty="0">
                <a:solidFill>
                  <a:srgbClr val="333331"/>
                </a:solidFill>
                <a:latin typeface="Arial" panose="020B0604020202020204" pitchFamily="34" charset="0"/>
                <a:cs typeface="Arial" panose="020B0604020202020204" pitchFamily="34" charset="0"/>
              </a:rPr>
              <a:t> ex, </a:t>
            </a:r>
            <a:r>
              <a:rPr lang="en-US" sz="1100" dirty="0" err="1">
                <a:solidFill>
                  <a:srgbClr val="333331"/>
                </a:solidFill>
                <a:latin typeface="Arial" panose="020B0604020202020204" pitchFamily="34" charset="0"/>
                <a:cs typeface="Arial" panose="020B0604020202020204" pitchFamily="34" charset="0"/>
              </a:rPr>
              <a:t>mel</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autem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viris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probatus</a:t>
            </a:r>
            <a:r>
              <a:rPr lang="en-US" sz="1100" dirty="0">
                <a:solidFill>
                  <a:srgbClr val="333331"/>
                </a:solidFill>
                <a:latin typeface="Arial" panose="020B0604020202020204" pitchFamily="34" charset="0"/>
                <a:cs typeface="Arial" panose="020B0604020202020204" pitchFamily="34" charset="0"/>
              </a:rPr>
              <a:t>, </a:t>
            </a:r>
            <a:br>
              <a:rPr lang="en-US" sz="1100" dirty="0">
                <a:solidFill>
                  <a:srgbClr val="333331"/>
                </a:solidFill>
                <a:latin typeface="Arial" panose="020B0604020202020204" pitchFamily="34" charset="0"/>
                <a:cs typeface="Arial" panose="020B0604020202020204" pitchFamily="34" charset="0"/>
              </a:rPr>
            </a:br>
            <a:r>
              <a:rPr lang="en-US" sz="1100" dirty="0">
                <a:solidFill>
                  <a:srgbClr val="333331"/>
                </a:solidFill>
                <a:latin typeface="Arial" panose="020B0604020202020204" pitchFamily="34" charset="0"/>
                <a:cs typeface="Arial" panose="020B0604020202020204" pitchFamily="34" charset="0"/>
              </a:rPr>
              <a:t>ne </a:t>
            </a:r>
            <a:r>
              <a:rPr lang="en-US" sz="1100" dirty="0" err="1">
                <a:solidFill>
                  <a:srgbClr val="333331"/>
                </a:solidFill>
                <a:latin typeface="Arial" panose="020B0604020202020204" pitchFamily="34" charset="0"/>
                <a:cs typeface="Arial" panose="020B0604020202020204" pitchFamily="34" charset="0"/>
              </a:rPr>
              <a:t>suavitate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erroribus</a:t>
            </a:r>
            <a:r>
              <a:rPr lang="en-US" sz="1100" dirty="0">
                <a:solidFill>
                  <a:srgbClr val="333331"/>
                </a:solidFill>
                <a:latin typeface="Arial" panose="020B0604020202020204" pitchFamily="34" charset="0"/>
                <a:cs typeface="Arial" panose="020B0604020202020204" pitchFamily="34" charset="0"/>
              </a:rPr>
              <a:t> define </a:t>
            </a:r>
            <a:r>
              <a:rPr lang="en-US" sz="1100" dirty="0" err="1">
                <a:solidFill>
                  <a:srgbClr val="333331"/>
                </a:solidFill>
                <a:latin typeface="Arial" panose="020B0604020202020204" pitchFamily="34" charset="0"/>
                <a:cs typeface="Arial" panose="020B0604020202020204" pitchFamily="34" charset="0"/>
              </a:rPr>
              <a:t>tionem</a:t>
            </a:r>
            <a:r>
              <a:rPr lang="en-US" sz="1100" dirty="0">
                <a:solidFill>
                  <a:srgbClr val="333331"/>
                </a:solidFill>
                <a:latin typeface="Arial" panose="020B0604020202020204" pitchFamily="34" charset="0"/>
                <a:cs typeface="Arial" panose="020B0604020202020204" pitchFamily="34" charset="0"/>
              </a:rPr>
              <a:t> vim.</a:t>
            </a:r>
          </a:p>
          <a:p>
            <a:pPr marL="7938" indent="-7938">
              <a:lnSpc>
                <a:spcPct val="150000"/>
              </a:lnSpc>
              <a:spcAft>
                <a:spcPts val="1200"/>
              </a:spcAft>
            </a:pPr>
            <a:r>
              <a:rPr lang="en-US" sz="1100" dirty="0">
                <a:solidFill>
                  <a:srgbClr val="333331"/>
                </a:solidFill>
                <a:latin typeface="Arial" panose="020B0604020202020204" pitchFamily="34" charset="0"/>
                <a:cs typeface="Arial" panose="020B0604020202020204" pitchFamily="34" charset="0"/>
              </a:rPr>
              <a:t>Mei an </a:t>
            </a:r>
            <a:r>
              <a:rPr lang="en-US" sz="1100" dirty="0" err="1">
                <a:solidFill>
                  <a:srgbClr val="333331"/>
                </a:solidFill>
                <a:latin typeface="Arial" panose="020B0604020202020204" pitchFamily="34" charset="0"/>
                <a:cs typeface="Arial" panose="020B0604020202020204" pitchFamily="34" charset="0"/>
              </a:rPr>
              <a:t>vocibus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accusamus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velit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nostrud</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luptatum</a:t>
            </a:r>
            <a:r>
              <a:rPr lang="en-US" sz="1100" dirty="0">
                <a:solidFill>
                  <a:srgbClr val="333331"/>
                </a:solidFill>
                <a:latin typeface="Arial" panose="020B0604020202020204" pitchFamily="34" charset="0"/>
                <a:cs typeface="Arial" panose="020B0604020202020204" pitchFamily="34" charset="0"/>
              </a:rPr>
              <a:t> ex vim, sea </a:t>
            </a:r>
            <a:r>
              <a:rPr lang="en-US" sz="1100" dirty="0" err="1">
                <a:solidFill>
                  <a:srgbClr val="333331"/>
                </a:solidFill>
                <a:latin typeface="Arial" panose="020B0604020202020204" pitchFamily="34" charset="0"/>
                <a:cs typeface="Arial" panose="020B0604020202020204" pitchFamily="34" charset="0"/>
              </a:rPr>
              <a:t>ea</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veniam</a:t>
            </a:r>
            <a:r>
              <a:rPr lang="en-US" sz="1100" dirty="0">
                <a:solidFill>
                  <a:srgbClr val="333331"/>
                </a:solidFill>
                <a:latin typeface="Arial" panose="020B0604020202020204" pitchFamily="34" charset="0"/>
                <a:cs typeface="Arial" panose="020B0604020202020204" pitchFamily="34" charset="0"/>
              </a:rPr>
              <a:t> omnium </a:t>
            </a:r>
            <a:r>
              <a:rPr lang="en-US" sz="1100" dirty="0" err="1">
                <a:solidFill>
                  <a:srgbClr val="333331"/>
                </a:solidFill>
                <a:latin typeface="Arial" panose="020B0604020202020204" pitchFamily="34" charset="0"/>
                <a:cs typeface="Arial" panose="020B0604020202020204" pitchFamily="34" charset="0"/>
              </a:rPr>
              <a:t>meliore</a:t>
            </a:r>
            <a:r>
              <a:rPr lang="en-US" sz="1100" dirty="0">
                <a:solidFill>
                  <a:srgbClr val="333331"/>
                </a:solidFill>
                <a:latin typeface="Arial" panose="020B0604020202020204" pitchFamily="34" charset="0"/>
                <a:cs typeface="Arial" panose="020B0604020202020204" pitchFamily="34" charset="0"/>
              </a:rPr>
              <a:t>. Cum </a:t>
            </a:r>
            <a:r>
              <a:rPr lang="en-US" sz="1100" dirty="0" err="1">
                <a:solidFill>
                  <a:srgbClr val="333331"/>
                </a:solidFill>
                <a:latin typeface="Arial" panose="020B0604020202020204" pitchFamily="34" charset="0"/>
                <a:cs typeface="Arial" panose="020B0604020202020204" pitchFamily="34" charset="0"/>
              </a:rPr>
              <a:t>te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iusto</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tamquam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fastidii</a:t>
            </a:r>
            <a:r>
              <a:rPr lang="en-US" sz="1100" dirty="0">
                <a:solidFill>
                  <a:srgbClr val="333331"/>
                </a:solidFill>
                <a:latin typeface="Arial" panose="020B0604020202020204" pitchFamily="34" charset="0"/>
                <a:cs typeface="Arial" panose="020B0604020202020204" pitchFamily="34" charset="0"/>
              </a:rPr>
              <a:t>. Eu prima </a:t>
            </a:r>
            <a:r>
              <a:rPr lang="en-US" sz="1100" dirty="0" err="1">
                <a:solidFill>
                  <a:srgbClr val="333331"/>
                </a:solidFill>
                <a:latin typeface="Arial" panose="020B0604020202020204" pitchFamily="34" charset="0"/>
                <a:cs typeface="Arial" panose="020B0604020202020204" pitchFamily="34" charset="0"/>
              </a:rPr>
              <a:t>dolorum</a:t>
            </a:r>
            <a:r>
              <a:rPr lang="en-US" sz="1100" dirty="0">
                <a:solidFill>
                  <a:srgbClr val="333331"/>
                </a:solidFill>
                <a:latin typeface="Arial" panose="020B0604020202020204" pitchFamily="34" charset="0"/>
                <a:cs typeface="Arial" panose="020B0604020202020204" pitchFamily="34" charset="0"/>
              </a:rPr>
              <a:t> per, </a:t>
            </a:r>
            <a:r>
              <a:rPr lang="en-US" sz="1100" dirty="0" err="1">
                <a:solidFill>
                  <a:srgbClr val="333331"/>
                </a:solidFill>
                <a:latin typeface="Arial" panose="020B0604020202020204" pitchFamily="34" charset="0"/>
                <a:cs typeface="Arial" panose="020B0604020202020204" pitchFamily="34" charset="0"/>
              </a:rPr>
              <a:t>eam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ea</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iusto</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delicat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issimi</a:t>
            </a:r>
            <a:r>
              <a:rPr lang="en-US" sz="1100" dirty="0">
                <a:solidFill>
                  <a:srgbClr val="333331"/>
                </a:solidFill>
                <a:latin typeface="Arial" panose="020B0604020202020204" pitchFamily="34" charset="0"/>
                <a:cs typeface="Arial" panose="020B0604020202020204" pitchFamily="34" charset="0"/>
              </a:rPr>
              <a:t>. No has vitae </a:t>
            </a:r>
            <a:r>
              <a:rPr lang="en-US" sz="1100" dirty="0" err="1">
                <a:solidFill>
                  <a:srgbClr val="333331"/>
                </a:solidFill>
                <a:latin typeface="Arial" panose="020B0604020202020204" pitchFamily="34" charset="0"/>
                <a:cs typeface="Arial" panose="020B0604020202020204" pitchFamily="34" charset="0"/>
              </a:rPr>
              <a:t>latine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accusamus</a:t>
            </a:r>
            <a:r>
              <a:rPr lang="en-US" sz="1100" dirty="0">
                <a:solidFill>
                  <a:srgbClr val="333331"/>
                </a:solidFill>
                <a:latin typeface="Arial" panose="020B0604020202020204" pitchFamily="34" charset="0"/>
                <a:cs typeface="Arial" panose="020B0604020202020204" pitchFamily="34" charset="0"/>
              </a:rPr>
              <a:t>.</a:t>
            </a:r>
          </a:p>
          <a:p>
            <a:pPr marL="7938" indent="-7938">
              <a:lnSpc>
                <a:spcPct val="150000"/>
              </a:lnSpc>
              <a:spcAft>
                <a:spcPts val="1200"/>
              </a:spcAft>
            </a:pPr>
            <a:r>
              <a:rPr lang="en-US" sz="1100" dirty="0">
                <a:solidFill>
                  <a:srgbClr val="333331"/>
                </a:solidFill>
                <a:latin typeface="Arial" panose="020B0604020202020204" pitchFamily="34" charset="0"/>
                <a:cs typeface="Arial" panose="020B0604020202020204" pitchFamily="34" charset="0"/>
              </a:rPr>
              <a:t>In </a:t>
            </a:r>
            <a:r>
              <a:rPr lang="en-US" sz="1100" dirty="0" err="1">
                <a:solidFill>
                  <a:srgbClr val="333331"/>
                </a:solidFill>
                <a:latin typeface="Arial" panose="020B0604020202020204" pitchFamily="34" charset="0"/>
                <a:cs typeface="Arial" panose="020B0604020202020204" pitchFamily="34" charset="0"/>
              </a:rPr>
              <a:t>timeam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oporteat</a:t>
            </a:r>
            <a:r>
              <a:rPr lang="en-US" sz="1100" dirty="0">
                <a:solidFill>
                  <a:srgbClr val="333331"/>
                </a:solidFill>
                <a:latin typeface="Arial" panose="020B0604020202020204" pitchFamily="34" charset="0"/>
                <a:cs typeface="Arial" panose="020B0604020202020204" pitchFamily="34" charset="0"/>
              </a:rPr>
              <a:t> quaestio duo, </a:t>
            </a:r>
            <a:r>
              <a:rPr lang="en-US" sz="1100" dirty="0" err="1">
                <a:solidFill>
                  <a:srgbClr val="333331"/>
                </a:solidFill>
                <a:latin typeface="Arial" panose="020B0604020202020204" pitchFamily="34" charset="0"/>
                <a:cs typeface="Arial" panose="020B0604020202020204" pitchFamily="34" charset="0"/>
              </a:rPr>
              <a:t>dicunt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verear</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reprehendunt</a:t>
            </a:r>
            <a:r>
              <a:rPr lang="en-US" sz="1100" dirty="0">
                <a:solidFill>
                  <a:srgbClr val="333331"/>
                </a:solidFill>
                <a:latin typeface="Arial" panose="020B0604020202020204" pitchFamily="34" charset="0"/>
                <a:cs typeface="Arial" panose="020B0604020202020204" pitchFamily="34" charset="0"/>
              </a:rPr>
              <a:t> sit et. </a:t>
            </a:r>
            <a:r>
              <a:rPr lang="en-US" sz="1100" dirty="0" err="1">
                <a:solidFill>
                  <a:srgbClr val="333331"/>
                </a:solidFill>
                <a:latin typeface="Arial" panose="020B0604020202020204" pitchFamily="34" charset="0"/>
                <a:cs typeface="Arial" panose="020B0604020202020204" pitchFamily="34" charset="0"/>
              </a:rPr>
              <a:t>Delenit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tibique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inimicus</a:t>
            </a:r>
            <a:r>
              <a:rPr lang="en-US" sz="1100" dirty="0">
                <a:solidFill>
                  <a:srgbClr val="333331"/>
                </a:solidFill>
                <a:latin typeface="Arial" panose="020B0604020202020204" pitchFamily="34" charset="0"/>
                <a:cs typeface="Arial" panose="020B0604020202020204" pitchFamily="34" charset="0"/>
              </a:rPr>
              <a:t> at </a:t>
            </a:r>
            <a:r>
              <a:rPr lang="en-US" sz="1100" dirty="0" err="1">
                <a:solidFill>
                  <a:srgbClr val="333331"/>
                </a:solidFill>
                <a:latin typeface="Arial" panose="020B0604020202020204" pitchFamily="34" charset="0"/>
                <a:cs typeface="Arial" panose="020B0604020202020204" pitchFamily="34" charset="0"/>
              </a:rPr>
              <a:t>mel</a:t>
            </a:r>
            <a:r>
              <a:rPr lang="en-US" sz="1100" dirty="0">
                <a:solidFill>
                  <a:srgbClr val="333331"/>
                </a:solidFill>
                <a:latin typeface="Arial" panose="020B0604020202020204" pitchFamily="34" charset="0"/>
                <a:cs typeface="Arial" panose="020B0604020202020204" pitchFamily="34" charset="0"/>
              </a:rPr>
              <a:t>, </a:t>
            </a:r>
            <a:br>
              <a:rPr lang="en-US" sz="1100" dirty="0">
                <a:solidFill>
                  <a:srgbClr val="333331"/>
                </a:solidFill>
                <a:latin typeface="Arial" panose="020B0604020202020204" pitchFamily="34" charset="0"/>
                <a:cs typeface="Arial" panose="020B0604020202020204" pitchFamily="34" charset="0"/>
              </a:rPr>
            </a:br>
            <a:r>
              <a:rPr lang="en-US" sz="1100" dirty="0" err="1">
                <a:solidFill>
                  <a:srgbClr val="333331"/>
                </a:solidFill>
                <a:latin typeface="Arial" panose="020B0604020202020204" pitchFamily="34" charset="0"/>
                <a:cs typeface="Arial" panose="020B0604020202020204" pitchFamily="34" charset="0"/>
              </a:rPr>
              <a:t>pri</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affert</a:t>
            </a:r>
            <a:r>
              <a:rPr lang="en-US" sz="1100" dirty="0">
                <a:solidFill>
                  <a:srgbClr val="333331"/>
                </a:solidFill>
                <a:latin typeface="Arial" panose="020B0604020202020204" pitchFamily="34" charset="0"/>
                <a:cs typeface="Arial" panose="020B0604020202020204" pitchFamily="34" charset="0"/>
              </a:rPr>
              <a:t> nostro </a:t>
            </a:r>
            <a:r>
              <a:rPr lang="en-US" sz="1100" dirty="0" err="1">
                <a:solidFill>
                  <a:srgbClr val="333331"/>
                </a:solidFill>
                <a:latin typeface="Arial" panose="020B0604020202020204" pitchFamily="34" charset="0"/>
                <a:cs typeface="Arial" panose="020B0604020202020204" pitchFamily="34" charset="0"/>
              </a:rPr>
              <a:t>fabellas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eu</a:t>
            </a:r>
            <a:r>
              <a:rPr lang="en-US" sz="1100" dirty="0">
                <a:solidFill>
                  <a:srgbClr val="333331"/>
                </a:solidFill>
                <a:latin typeface="Arial" panose="020B0604020202020204" pitchFamily="34" charset="0"/>
                <a:cs typeface="Arial" panose="020B0604020202020204" pitchFamily="34" charset="0"/>
              </a:rPr>
              <a:t>, vis an </a:t>
            </a:r>
            <a:r>
              <a:rPr lang="en-US" sz="1100" dirty="0" err="1">
                <a:solidFill>
                  <a:srgbClr val="333331"/>
                </a:solidFill>
                <a:latin typeface="Arial" panose="020B0604020202020204" pitchFamily="34" charset="0"/>
                <a:cs typeface="Arial" panose="020B0604020202020204" pitchFamily="34" charset="0"/>
              </a:rPr>
              <a:t>exerci</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aliquip</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epicureiVivamus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tincidunt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aliquam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arcu</a:t>
            </a:r>
            <a:r>
              <a:rPr lang="en-US" sz="1100" dirty="0">
                <a:solidFill>
                  <a:srgbClr val="333331"/>
                </a:solidFill>
                <a:latin typeface="Arial" panose="020B0604020202020204" pitchFamily="34" charset="0"/>
                <a:cs typeface="Arial" panose="020B0604020202020204" pitchFamily="34" charset="0"/>
              </a:rPr>
              <a:t>, sed porta</a:t>
            </a:r>
            <a:br>
              <a:rPr lang="en-US" sz="1100" dirty="0">
                <a:solidFill>
                  <a:srgbClr val="333331"/>
                </a:solidFill>
                <a:latin typeface="Arial" panose="020B0604020202020204" pitchFamily="34" charset="0"/>
                <a:cs typeface="Arial" panose="020B0604020202020204" pitchFamily="34" charset="0"/>
              </a:rPr>
            </a:b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nibh</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interdum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eget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Phasellus</a:t>
            </a:r>
            <a:r>
              <a:rPr lang="en-US" sz="1100" dirty="0">
                <a:solidFill>
                  <a:srgbClr val="333331"/>
                </a:solidFill>
                <a:latin typeface="Arial" panose="020B0604020202020204" pitchFamily="34" charset="0"/>
                <a:cs typeface="Arial" panose="020B0604020202020204" pitchFamily="34" charset="0"/>
              </a:rPr>
              <a:t> sit </a:t>
            </a:r>
            <a:r>
              <a:rPr lang="en-US" sz="1100" dirty="0" err="1">
                <a:solidFill>
                  <a:srgbClr val="333331"/>
                </a:solidFill>
                <a:latin typeface="Arial" panose="020B0604020202020204" pitchFamily="34" charset="0"/>
                <a:cs typeface="Arial" panose="020B0604020202020204" pitchFamily="34" charset="0"/>
              </a:rPr>
              <a:t>amet</a:t>
            </a:r>
            <a:r>
              <a:rPr lang="en-US" sz="1100" dirty="0">
                <a:solidFill>
                  <a:srgbClr val="333331"/>
                </a:solidFill>
                <a:latin typeface="Arial" panose="020B0604020202020204" pitchFamily="34" charset="0"/>
                <a:cs typeface="Arial" panose="020B0604020202020204" pitchFamily="34" charset="0"/>
              </a:rPr>
              <a:t> tempus</a:t>
            </a:r>
            <a:br>
              <a:rPr lang="en-US" sz="1100" dirty="0">
                <a:solidFill>
                  <a:srgbClr val="333331"/>
                </a:solidFill>
                <a:latin typeface="Arial" panose="020B0604020202020204" pitchFamily="34" charset="0"/>
                <a:cs typeface="Arial" panose="020B0604020202020204" pitchFamily="34" charset="0"/>
              </a:rPr>
            </a:b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tortor</a:t>
            </a:r>
            <a:r>
              <a:rPr lang="en-US" sz="1100" dirty="0">
                <a:solidFill>
                  <a:srgbClr val="333331"/>
                </a:solidFill>
                <a:latin typeface="Arial" panose="020B0604020202020204" pitchFamily="34" charset="0"/>
                <a:cs typeface="Arial" panose="020B0604020202020204" pitchFamily="34" charset="0"/>
              </a:rPr>
              <a:t>, sit </a:t>
            </a:r>
            <a:r>
              <a:rPr lang="en-US" sz="1100" dirty="0" err="1">
                <a:solidFill>
                  <a:srgbClr val="333331"/>
                </a:solidFill>
                <a:latin typeface="Arial" panose="020B0604020202020204" pitchFamily="34" charset="0"/>
                <a:cs typeface="Arial" panose="020B0604020202020204" pitchFamily="34" charset="0"/>
              </a:rPr>
              <a:t>amet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malesuada</a:t>
            </a:r>
            <a:r>
              <a:rPr lang="en-US" sz="1100" dirty="0">
                <a:solidFill>
                  <a:srgbClr val="333331"/>
                </a:solidFill>
                <a:latin typeface="Arial" panose="020B0604020202020204" pitchFamily="34" charset="0"/>
                <a:cs typeface="Arial" panose="020B0604020202020204" pitchFamily="34" charset="0"/>
              </a:rPr>
              <a:t> mi. Ut </a:t>
            </a:r>
            <a:r>
              <a:rPr lang="en-US" sz="1100" dirty="0" err="1">
                <a:solidFill>
                  <a:srgbClr val="333331"/>
                </a:solidFill>
                <a:latin typeface="Arial" panose="020B0604020202020204" pitchFamily="34" charset="0"/>
                <a:cs typeface="Arial" panose="020B0604020202020204" pitchFamily="34" charset="0"/>
              </a:rPr>
              <a:t>molestie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urna</a:t>
            </a:r>
            <a:r>
              <a:rPr lang="en-US" sz="1100" dirty="0">
                <a:solidFill>
                  <a:srgbClr val="333331"/>
                </a:solidFill>
                <a:latin typeface="Arial" panose="020B0604020202020204" pitchFamily="34" charset="0"/>
                <a:cs typeface="Arial" panose="020B0604020202020204" pitchFamily="34" charset="0"/>
              </a:rPr>
              <a:t> </a:t>
            </a:r>
            <a:br>
              <a:rPr lang="en-US" sz="1100" dirty="0">
                <a:solidFill>
                  <a:srgbClr val="333331"/>
                </a:solidFill>
                <a:latin typeface="Arial" panose="020B0604020202020204" pitchFamily="34" charset="0"/>
                <a:cs typeface="Arial" panose="020B0604020202020204" pitchFamily="34" charset="0"/>
              </a:rPr>
            </a:br>
            <a:r>
              <a:rPr lang="en-US" sz="1100" dirty="0">
                <a:solidFill>
                  <a:srgbClr val="333331"/>
                </a:solidFill>
                <a:latin typeface="Arial" panose="020B0604020202020204" pitchFamily="34" charset="0"/>
                <a:cs typeface="Arial" panose="020B0604020202020204" pitchFamily="34" charset="0"/>
              </a:rPr>
              <a:t>at </a:t>
            </a:r>
            <a:r>
              <a:rPr lang="en-US" sz="1100" dirty="0" err="1">
                <a:solidFill>
                  <a:srgbClr val="333331"/>
                </a:solidFill>
                <a:latin typeface="Arial" panose="020B0604020202020204" pitchFamily="34" charset="0"/>
                <a:cs typeface="Arial" panose="020B0604020202020204" pitchFamily="34" charset="0"/>
              </a:rPr>
              <a:t>velit</a:t>
            </a:r>
            <a:r>
              <a:rPr lang="en-US" sz="1100" dirty="0">
                <a:solidFill>
                  <a:srgbClr val="333331"/>
                </a:solidFill>
                <a:latin typeface="Arial" panose="020B0604020202020204" pitchFamily="34" charset="0"/>
                <a:cs typeface="Arial" panose="020B0604020202020204" pitchFamily="34" charset="0"/>
              </a:rPr>
              <a:t> pharetra, in dictum </a:t>
            </a:r>
            <a:r>
              <a:rPr lang="en-US" sz="1100" dirty="0" err="1">
                <a:solidFill>
                  <a:srgbClr val="333331"/>
                </a:solidFill>
                <a:latin typeface="Arial" panose="020B0604020202020204" pitchFamily="34" charset="0"/>
                <a:cs typeface="Arial" panose="020B0604020202020204" pitchFamily="34" charset="0"/>
              </a:rPr>
              <a:t>Vivamus</a:t>
            </a:r>
            <a:r>
              <a:rPr lang="en-US" sz="1100" dirty="0">
                <a:solidFill>
                  <a:srgbClr val="333331"/>
                </a:solidFill>
                <a:latin typeface="Arial" panose="020B0604020202020204" pitchFamily="34" charset="0"/>
                <a:cs typeface="Arial" panose="020B0604020202020204" pitchFamily="34" charset="0"/>
              </a:rPr>
              <a:t> id </a:t>
            </a:r>
            <a:r>
              <a:rPr lang="en-US" sz="1100" dirty="0" err="1">
                <a:solidFill>
                  <a:srgbClr val="333331"/>
                </a:solidFill>
                <a:latin typeface="Arial" panose="020B0604020202020204" pitchFamily="34" charset="0"/>
                <a:cs typeface="Arial" panose="020B0604020202020204" pitchFamily="34" charset="0"/>
              </a:rPr>
              <a:t>urna</a:t>
            </a:r>
            <a:r>
              <a:rPr lang="en-US" sz="1100" dirty="0">
                <a:solidFill>
                  <a:srgbClr val="333331"/>
                </a:solidFill>
                <a:latin typeface="Arial" panose="020B0604020202020204" pitchFamily="34" charset="0"/>
                <a:cs typeface="Arial" panose="020B0604020202020204" pitchFamily="34" charset="0"/>
              </a:rPr>
              <a:t> auctor, </a:t>
            </a:r>
            <a:r>
              <a:rPr lang="en-US" sz="1100" dirty="0" err="1">
                <a:solidFill>
                  <a:srgbClr val="333331"/>
                </a:solidFill>
                <a:latin typeface="Arial" panose="020B0604020202020204" pitchFamily="34" charset="0"/>
                <a:cs typeface="Arial" panose="020B0604020202020204" pitchFamily="34" charset="0"/>
              </a:rPr>
              <a:t>tempor</a:t>
            </a:r>
            <a:r>
              <a:rPr lang="en-US" sz="1100" dirty="0">
                <a:solidFill>
                  <a:srgbClr val="333331"/>
                </a:solidFill>
                <a:latin typeface="Arial" panose="020B0604020202020204" pitchFamily="34" charset="0"/>
                <a:cs typeface="Arial" panose="020B0604020202020204" pitchFamily="34" charset="0"/>
              </a:rPr>
              <a:t> dolor </a:t>
            </a:r>
            <a:r>
              <a:rPr lang="en-US" sz="1100" dirty="0" err="1">
                <a:solidFill>
                  <a:srgbClr val="333331"/>
                </a:solidFill>
                <a:latin typeface="Arial" panose="020B0604020202020204" pitchFamily="34" charset="0"/>
                <a:cs typeface="Arial" panose="020B0604020202020204" pitchFamily="34" charset="0"/>
              </a:rPr>
              <a:t>ut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egestas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tellus</a:t>
            </a:r>
            <a:r>
              <a:rPr lang="en-US" sz="1100" dirty="0">
                <a:solidFill>
                  <a:srgbClr val="333331"/>
                </a:solidFill>
                <a:latin typeface="Arial" panose="020B0604020202020204" pitchFamily="34" charset="0"/>
                <a:cs typeface="Arial" panose="020B0604020202020204" pitchFamily="34" charset="0"/>
              </a:rPr>
              <a:t>. Lorem ipsum dolor </a:t>
            </a:r>
            <a:br>
              <a:rPr lang="en-US" sz="1100" dirty="0">
                <a:solidFill>
                  <a:srgbClr val="333331"/>
                </a:solidFill>
                <a:latin typeface="Arial" panose="020B0604020202020204" pitchFamily="34" charset="0"/>
                <a:cs typeface="Arial" panose="020B0604020202020204" pitchFamily="34" charset="0"/>
              </a:rPr>
            </a:br>
            <a:r>
              <a:rPr lang="en-US" sz="1100" dirty="0">
                <a:solidFill>
                  <a:srgbClr val="333331"/>
                </a:solidFill>
                <a:latin typeface="Arial" panose="020B0604020202020204" pitchFamily="34" charset="0"/>
                <a:cs typeface="Arial" panose="020B0604020202020204" pitchFamily="34" charset="0"/>
              </a:rPr>
              <a:t>sit </a:t>
            </a:r>
            <a:r>
              <a:rPr lang="en-US" sz="1100" dirty="0" err="1">
                <a:solidFill>
                  <a:srgbClr val="333331"/>
                </a:solidFill>
                <a:latin typeface="Arial" panose="020B0604020202020204" pitchFamily="34" charset="0"/>
                <a:cs typeface="Arial" panose="020B0604020202020204" pitchFamily="34" charset="0"/>
              </a:rPr>
              <a:t>amet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consectetur</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adipiscing</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elit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Curabitur</a:t>
            </a:r>
            <a:r>
              <a:rPr lang="en-US" sz="1100" dirty="0">
                <a:solidFill>
                  <a:srgbClr val="333331"/>
                </a:solidFill>
                <a:latin typeface="Arial" panose="020B0604020202020204" pitchFamily="34" charset="0"/>
                <a:cs typeface="Arial" panose="020B0604020202020204" pitchFamily="34" charset="0"/>
              </a:rPr>
              <a:t> sed </a:t>
            </a:r>
            <a:br>
              <a:rPr lang="en-US" sz="1100" dirty="0">
                <a:solidFill>
                  <a:srgbClr val="333331"/>
                </a:solidFill>
                <a:latin typeface="Arial" panose="020B0604020202020204" pitchFamily="34" charset="0"/>
                <a:cs typeface="Arial" panose="020B0604020202020204" pitchFamily="34" charset="0"/>
              </a:rPr>
            </a:br>
            <a:r>
              <a:rPr lang="en-US" sz="1100" dirty="0" err="1">
                <a:solidFill>
                  <a:srgbClr val="333331"/>
                </a:solidFill>
                <a:latin typeface="Arial" panose="020B0604020202020204" pitchFamily="34" charset="0"/>
                <a:cs typeface="Arial" panose="020B0604020202020204" pitchFamily="34" charset="0"/>
              </a:rPr>
              <a:t>metus</a:t>
            </a:r>
            <a:r>
              <a:rPr lang="en-US" sz="1100" dirty="0">
                <a:solidFill>
                  <a:srgbClr val="333331"/>
                </a:solidFill>
                <a:latin typeface="Arial" panose="020B0604020202020204" pitchFamily="34" charset="0"/>
                <a:cs typeface="Arial" panose="020B0604020202020204" pitchFamily="34" charset="0"/>
              </a:rPr>
              <a:t> et </a:t>
            </a:r>
            <a:r>
              <a:rPr lang="en-US" sz="1100" dirty="0" err="1">
                <a:solidFill>
                  <a:srgbClr val="333331"/>
                </a:solidFill>
                <a:latin typeface="Arial" panose="020B0604020202020204" pitchFamily="34" charset="0"/>
                <a:cs typeface="Arial" panose="020B0604020202020204" pitchFamily="34" charset="0"/>
              </a:rPr>
              <a:t>odio</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sodales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blandit</a:t>
            </a:r>
            <a:r>
              <a:rPr lang="en-US" sz="1100" dirty="0">
                <a:solidFill>
                  <a:srgbClr val="333331"/>
                </a:solidFill>
                <a:latin typeface="Arial" panose="020B0604020202020204" pitchFamily="34" charset="0"/>
                <a:cs typeface="Arial" panose="020B0604020202020204" pitchFamily="34" charset="0"/>
              </a:rPr>
              <a:t>. Aenean at </a:t>
            </a:r>
            <a:r>
              <a:rPr lang="en-US" sz="1100" dirty="0" err="1">
                <a:solidFill>
                  <a:srgbClr val="333331"/>
                </a:solidFill>
                <a:latin typeface="Arial" panose="020B0604020202020204" pitchFamily="34" charset="0"/>
                <a:cs typeface="Arial" panose="020B0604020202020204" pitchFamily="34" charset="0"/>
              </a:rPr>
              <a:t>laoreet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tortor</a:t>
            </a:r>
            <a:r>
              <a:rPr lang="en-US" sz="1100" dirty="0">
                <a:solidFill>
                  <a:srgbClr val="333331"/>
                </a:solidFill>
                <a:latin typeface="Arial" panose="020B0604020202020204" pitchFamily="34" charset="0"/>
                <a:cs typeface="Arial" panose="020B0604020202020204" pitchFamily="34" charset="0"/>
              </a:rPr>
              <a:t>. Maecenas </a:t>
            </a:r>
            <a:r>
              <a:rPr lang="en-US" sz="1100" dirty="0" err="1">
                <a:solidFill>
                  <a:srgbClr val="333331"/>
                </a:solidFill>
                <a:latin typeface="Arial" panose="020B0604020202020204" pitchFamily="34" charset="0"/>
                <a:cs typeface="Arial" panose="020B0604020202020204" pitchFamily="34" charset="0"/>
              </a:rPr>
              <a:t>finibus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accumsan</a:t>
            </a:r>
            <a:r>
              <a:rPr lang="en-US" sz="1100" dirty="0">
                <a:solidFill>
                  <a:srgbClr val="333331"/>
                </a:solidFill>
                <a:latin typeface="Arial" panose="020B0604020202020204" pitchFamily="34" charset="0"/>
                <a:cs typeface="Arial" panose="020B0604020202020204" pitchFamily="34" charset="0"/>
              </a:rPr>
              <a:t> ipsum, sit </a:t>
            </a:r>
            <a:r>
              <a:rPr lang="en-US" sz="1100" dirty="0" err="1">
                <a:solidFill>
                  <a:srgbClr val="333331"/>
                </a:solidFill>
                <a:latin typeface="Arial" panose="020B0604020202020204" pitchFamily="34" charset="0"/>
                <a:cs typeface="Arial" panose="020B0604020202020204" pitchFamily="34" charset="0"/>
              </a:rPr>
              <a:t>amet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viverra</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mauris</a:t>
            </a:r>
            <a:r>
              <a:rPr lang="en-US" sz="1100" dirty="0">
                <a:solidFill>
                  <a:srgbClr val="333331"/>
                </a:solidFill>
                <a:latin typeface="Arial" panose="020B0604020202020204" pitchFamily="34" charset="0"/>
                <a:cs typeface="Arial" panose="020B0604020202020204" pitchFamily="34" charset="0"/>
              </a:rPr>
              <a:t> gravida </a:t>
            </a:r>
            <a:r>
              <a:rPr lang="en-US" sz="1100" dirty="0" err="1">
                <a:solidFill>
                  <a:srgbClr val="333331"/>
                </a:solidFill>
                <a:latin typeface="Arial" panose="020B0604020202020204" pitchFamily="34" charset="0"/>
                <a:cs typeface="Arial" panose="020B0604020202020204" pitchFamily="34" charset="0"/>
              </a:rPr>
              <a:t>ut.</a:t>
            </a:r>
            <a:r>
              <a:rPr lang="en-US" sz="1100" dirty="0">
                <a:solidFill>
                  <a:srgbClr val="333331"/>
                </a:solidFill>
                <a:latin typeface="Arial" panose="020B0604020202020204" pitchFamily="34" charset="0"/>
                <a:cs typeface="Arial" panose="020B0604020202020204" pitchFamily="34" charset="0"/>
              </a:rPr>
              <a:t> Morbi et </a:t>
            </a:r>
            <a:r>
              <a:rPr lang="en-US" sz="1100" dirty="0" err="1">
                <a:solidFill>
                  <a:srgbClr val="333331"/>
                </a:solidFill>
                <a:latin typeface="Arial" panose="020B0604020202020204" pitchFamily="34" charset="0"/>
                <a:cs typeface="Arial" panose="020B0604020202020204" pitchFamily="34" charset="0"/>
              </a:rPr>
              <a:t>sem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nunc</a:t>
            </a:r>
            <a:r>
              <a:rPr lang="en-US" sz="1100" dirty="0">
                <a:solidFill>
                  <a:srgbClr val="333331"/>
                </a:solidFill>
                <a:latin typeface="Arial" panose="020B0604020202020204" pitchFamily="34" charset="0"/>
                <a:cs typeface="Arial" panose="020B0604020202020204" pitchFamily="34" charset="0"/>
              </a:rPr>
              <a:t>. </a:t>
            </a:r>
          </a:p>
          <a:p>
            <a:pPr marL="7938" indent="-7938">
              <a:lnSpc>
                <a:spcPct val="150000"/>
              </a:lnSpc>
              <a:spcAft>
                <a:spcPts val="1200"/>
              </a:spcAft>
            </a:pPr>
            <a:r>
              <a:rPr lang="en-US" sz="1100" dirty="0" err="1">
                <a:solidFill>
                  <a:srgbClr val="333331"/>
                </a:solidFill>
                <a:latin typeface="Arial" panose="020B0604020202020204" pitchFamily="34" charset="0"/>
                <a:cs typeface="Arial" panose="020B0604020202020204" pitchFamily="34" charset="0"/>
              </a:rPr>
              <a:t>Quisque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tristique</a:t>
            </a:r>
            <a:r>
              <a:rPr lang="en-US" sz="1100" dirty="0">
                <a:solidFill>
                  <a:srgbClr val="333331"/>
                </a:solidFill>
                <a:latin typeface="Arial" panose="020B0604020202020204" pitchFamily="34" charset="0"/>
                <a:cs typeface="Arial" panose="020B0604020202020204" pitchFamily="34" charset="0"/>
              </a:rPr>
              <a:t> libero </a:t>
            </a:r>
            <a:r>
              <a:rPr lang="en-US" sz="1100" dirty="0" err="1">
                <a:solidFill>
                  <a:srgbClr val="333331"/>
                </a:solidFill>
                <a:latin typeface="Arial" panose="020B0604020202020204" pitchFamily="34" charset="0"/>
                <a:cs typeface="Arial" panose="020B0604020202020204" pitchFamily="34" charset="0"/>
              </a:rPr>
              <a:t>ut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velit</a:t>
            </a:r>
            <a:r>
              <a:rPr lang="en-US" sz="1100" dirty="0">
                <a:solidFill>
                  <a:srgbClr val="333331"/>
                </a:solidFill>
                <a:latin typeface="Arial" panose="020B0604020202020204" pitchFamily="34" charset="0"/>
                <a:cs typeface="Arial" panose="020B0604020202020204" pitchFamily="34" charset="0"/>
              </a:rPr>
              <a:t> vestibulum, at </a:t>
            </a:r>
            <a:br>
              <a:rPr lang="en-US" sz="1100" dirty="0">
                <a:solidFill>
                  <a:srgbClr val="333331"/>
                </a:solidFill>
                <a:latin typeface="Arial" panose="020B0604020202020204" pitchFamily="34" charset="0"/>
                <a:cs typeface="Arial" panose="020B0604020202020204" pitchFamily="34" charset="0"/>
              </a:rPr>
            </a:br>
            <a:r>
              <a:rPr lang="en-US" sz="1100" dirty="0" err="1">
                <a:solidFill>
                  <a:srgbClr val="333331"/>
                </a:solidFill>
                <a:latin typeface="Arial" panose="020B0604020202020204" pitchFamily="34" charset="0"/>
                <a:cs typeface="Arial" panose="020B0604020202020204" pitchFamily="34" charset="0"/>
              </a:rPr>
              <a:t>dignissim</a:t>
            </a:r>
            <a:r>
              <a:rPr lang="en-US" sz="1100" dirty="0">
                <a:solidFill>
                  <a:srgbClr val="333331"/>
                </a:solidFill>
                <a:latin typeface="Arial" panose="020B0604020202020204" pitchFamily="34" charset="0"/>
                <a:cs typeface="Arial" panose="020B0604020202020204" pitchFamily="34" charset="0"/>
              </a:rPr>
              <a:t> ante </a:t>
            </a:r>
            <a:r>
              <a:rPr lang="en-US" sz="1100" dirty="0" err="1">
                <a:solidFill>
                  <a:srgbClr val="333331"/>
                </a:solidFill>
                <a:latin typeface="Arial" panose="020B0604020202020204" pitchFamily="34" charset="0"/>
                <a:cs typeface="Arial" panose="020B0604020202020204" pitchFamily="34" charset="0"/>
              </a:rPr>
              <a:t>viverra</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Vivamus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eu</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tincidunt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nisl</a:t>
            </a:r>
            <a:r>
              <a:rPr lang="en-US" sz="1100" dirty="0">
                <a:solidFill>
                  <a:srgbClr val="333331"/>
                </a:solidFill>
                <a:latin typeface="Arial" panose="020B0604020202020204" pitchFamily="34" charset="0"/>
                <a:cs typeface="Arial" panose="020B0604020202020204" pitchFamily="34" charset="0"/>
              </a:rPr>
              <a:t>. </a:t>
            </a:r>
            <a:br>
              <a:rPr lang="en-US" sz="1100" dirty="0">
                <a:solidFill>
                  <a:srgbClr val="333331"/>
                </a:solidFill>
                <a:latin typeface="Arial" panose="020B0604020202020204" pitchFamily="34" charset="0"/>
                <a:cs typeface="Arial" panose="020B0604020202020204" pitchFamily="34" charset="0"/>
              </a:rPr>
            </a:br>
            <a:r>
              <a:rPr lang="en-US" sz="1100" dirty="0" err="1">
                <a:solidFill>
                  <a:srgbClr val="333331"/>
                </a:solidFill>
                <a:latin typeface="Arial" panose="020B0604020202020204" pitchFamily="34" charset="0"/>
                <a:cs typeface="Arial" panose="020B0604020202020204" pitchFamily="34" charset="0"/>
              </a:rPr>
              <a:t>Nullam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varius</a:t>
            </a:r>
            <a:r>
              <a:rPr lang="en-US" sz="1100" dirty="0">
                <a:solidFill>
                  <a:srgbClr val="333331"/>
                </a:solidFill>
                <a:latin typeface="Arial" panose="020B0604020202020204" pitchFamily="34" charset="0"/>
                <a:cs typeface="Arial" panose="020B0604020202020204" pitchFamily="34" charset="0"/>
              </a:rPr>
              <a:t> nisi vel </a:t>
            </a:r>
            <a:r>
              <a:rPr lang="en-US" sz="1100" dirty="0" err="1">
                <a:solidFill>
                  <a:srgbClr val="333331"/>
                </a:solidFill>
                <a:latin typeface="Arial" panose="020B0604020202020204" pitchFamily="34" charset="0"/>
                <a:cs typeface="Arial" panose="020B0604020202020204" pitchFamily="34" charset="0"/>
              </a:rPr>
              <a:t>tristique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placerat</a:t>
            </a:r>
            <a:r>
              <a:rPr lang="en-US" sz="1100" dirty="0">
                <a:solidFill>
                  <a:srgbClr val="333331"/>
                </a:solidFill>
                <a:latin typeface="Arial" panose="020B0604020202020204" pitchFamily="34" charset="0"/>
                <a:cs typeface="Arial" panose="020B0604020202020204" pitchFamily="34" charset="0"/>
              </a:rPr>
              <a:t>. Duis lorem </a:t>
            </a:r>
            <a:br>
              <a:rPr lang="en-US" sz="1100" dirty="0">
                <a:solidFill>
                  <a:srgbClr val="333331"/>
                </a:solidFill>
                <a:latin typeface="Arial" panose="020B0604020202020204" pitchFamily="34" charset="0"/>
                <a:cs typeface="Arial" panose="020B0604020202020204" pitchFamily="34" charset="0"/>
              </a:rPr>
            </a:br>
            <a:r>
              <a:rPr lang="en-US" sz="1100" dirty="0" err="1">
                <a:solidFill>
                  <a:srgbClr val="333331"/>
                </a:solidFill>
                <a:latin typeface="Arial" panose="020B0604020202020204" pitchFamily="34" charset="0"/>
                <a:cs typeface="Arial" panose="020B0604020202020204" pitchFamily="34" charset="0"/>
              </a:rPr>
              <a:t>erat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sagittis</a:t>
            </a:r>
            <a:r>
              <a:rPr lang="en-US" sz="1100" dirty="0">
                <a:solidFill>
                  <a:srgbClr val="333331"/>
                </a:solidFill>
                <a:latin typeface="Arial" panose="020B0604020202020204" pitchFamily="34" charset="0"/>
                <a:cs typeface="Arial" panose="020B0604020202020204" pitchFamily="34" charset="0"/>
              </a:rPr>
              <a:t> vel lorem sit </a:t>
            </a:r>
            <a:r>
              <a:rPr lang="en-US" sz="1100" dirty="0" err="1">
                <a:solidFill>
                  <a:srgbClr val="333331"/>
                </a:solidFill>
                <a:latin typeface="Arial" panose="020B0604020202020204" pitchFamily="34" charset="0"/>
                <a:cs typeface="Arial" panose="020B0604020202020204" pitchFamily="34" charset="0"/>
              </a:rPr>
              <a:t>amet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facilisis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vehicula</a:t>
            </a:r>
            <a:r>
              <a:rPr lang="en-US" sz="1100" dirty="0">
                <a:solidFill>
                  <a:srgbClr val="333331"/>
                </a:solidFill>
                <a:latin typeface="Arial" panose="020B0604020202020204" pitchFamily="34" charset="0"/>
                <a:cs typeface="Arial" panose="020B0604020202020204" pitchFamily="34" charset="0"/>
              </a:rPr>
              <a:t> diam.</a:t>
            </a:r>
          </a:p>
          <a:p>
            <a:pPr marL="7938" indent="-7938">
              <a:lnSpc>
                <a:spcPct val="150000"/>
              </a:lnSpc>
              <a:spcAft>
                <a:spcPts val="1200"/>
              </a:spcAft>
            </a:pPr>
            <a:r>
              <a:rPr lang="en-US" sz="1100" dirty="0" err="1">
                <a:solidFill>
                  <a:srgbClr val="333331"/>
                </a:solidFill>
                <a:latin typeface="Arial" panose="020B0604020202020204" pitchFamily="34" charset="0"/>
                <a:cs typeface="Arial" panose="020B0604020202020204" pitchFamily="34" charset="0"/>
              </a:rPr>
              <a:t>Nullam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lectus</a:t>
            </a:r>
            <a:r>
              <a:rPr lang="en-US" sz="1100" dirty="0">
                <a:solidFill>
                  <a:srgbClr val="333331"/>
                </a:solidFill>
                <a:latin typeface="Arial" panose="020B0604020202020204" pitchFamily="34" charset="0"/>
                <a:cs typeface="Arial" panose="020B0604020202020204" pitchFamily="34" charset="0"/>
              </a:rPr>
              <a:t> diam, </a:t>
            </a:r>
            <a:r>
              <a:rPr lang="en-US" sz="1100" dirty="0" err="1">
                <a:solidFill>
                  <a:srgbClr val="333331"/>
                </a:solidFill>
                <a:latin typeface="Arial" panose="020B0604020202020204" pitchFamily="34" charset="0"/>
                <a:cs typeface="Arial" panose="020B0604020202020204" pitchFamily="34" charset="0"/>
              </a:rPr>
              <a:t>sollicitudin</a:t>
            </a:r>
            <a:r>
              <a:rPr lang="en-US" sz="1100" dirty="0">
                <a:solidFill>
                  <a:srgbClr val="333331"/>
                </a:solidFill>
                <a:latin typeface="Arial" panose="020B0604020202020204" pitchFamily="34" charset="0"/>
                <a:cs typeface="Arial" panose="020B0604020202020204" pitchFamily="34" charset="0"/>
              </a:rPr>
              <a:t> in cursus at, </a:t>
            </a:r>
            <a:r>
              <a:rPr lang="en-US" sz="1100" dirty="0" err="1">
                <a:solidFill>
                  <a:srgbClr val="333331"/>
                </a:solidFill>
                <a:latin typeface="Arial" panose="020B0604020202020204" pitchFamily="34" charset="0"/>
                <a:cs typeface="Arial" panose="020B0604020202020204" pitchFamily="34" charset="0"/>
              </a:rPr>
              <a:t>iaculis</a:t>
            </a:r>
            <a:r>
              <a:rPr lang="en-US" sz="1100" dirty="0">
                <a:solidFill>
                  <a:srgbClr val="333331"/>
                </a:solidFill>
                <a:latin typeface="Arial" panose="020B0604020202020204" pitchFamily="34" charset="0"/>
                <a:cs typeface="Arial" panose="020B0604020202020204" pitchFamily="34" charset="0"/>
              </a:rPr>
              <a:t> </a:t>
            </a:r>
            <a:br>
              <a:rPr lang="en-US" sz="1100" dirty="0">
                <a:solidFill>
                  <a:srgbClr val="333331"/>
                </a:solidFill>
                <a:latin typeface="Arial" panose="020B0604020202020204" pitchFamily="34" charset="0"/>
                <a:cs typeface="Arial" panose="020B0604020202020204" pitchFamily="34" charset="0"/>
              </a:rPr>
            </a:br>
            <a:r>
              <a:rPr lang="en-US" sz="1100" dirty="0">
                <a:solidFill>
                  <a:srgbClr val="333331"/>
                </a:solidFill>
                <a:latin typeface="Arial" panose="020B0604020202020204" pitchFamily="34" charset="0"/>
                <a:cs typeface="Arial" panose="020B0604020202020204" pitchFamily="34" charset="0"/>
              </a:rPr>
              <a:t>et </a:t>
            </a:r>
            <a:r>
              <a:rPr lang="en-US" sz="1100" dirty="0" err="1">
                <a:solidFill>
                  <a:srgbClr val="333331"/>
                </a:solidFill>
                <a:latin typeface="Arial" panose="020B0604020202020204" pitchFamily="34" charset="0"/>
                <a:cs typeface="Arial" panose="020B0604020202020204" pitchFamily="34" charset="0"/>
              </a:rPr>
              <a:t>purus</a:t>
            </a:r>
            <a:r>
              <a:rPr lang="en-US" sz="1100" dirty="0">
                <a:solidFill>
                  <a:srgbClr val="333331"/>
                </a:solidFill>
                <a:latin typeface="Arial" panose="020B0604020202020204" pitchFamily="34" charset="0"/>
                <a:cs typeface="Arial" panose="020B0604020202020204" pitchFamily="34" charset="0"/>
              </a:rPr>
              <a:t>. Donec </a:t>
            </a:r>
            <a:r>
              <a:rPr lang="en-US" sz="1100" dirty="0" err="1">
                <a:solidFill>
                  <a:srgbClr val="333331"/>
                </a:solidFill>
                <a:latin typeface="Arial" panose="020B0604020202020204" pitchFamily="34" charset="0"/>
                <a:cs typeface="Arial" panose="020B0604020202020204" pitchFamily="34" charset="0"/>
              </a:rPr>
              <a:t>sagittis</a:t>
            </a:r>
            <a:r>
              <a:rPr lang="en-US" sz="1100" dirty="0">
                <a:solidFill>
                  <a:srgbClr val="333331"/>
                </a:solidFill>
                <a:latin typeface="Arial" panose="020B0604020202020204" pitchFamily="34" charset="0"/>
                <a:cs typeface="Arial" panose="020B0604020202020204" pitchFamily="34" charset="0"/>
              </a:rPr>
              <a:t>, nisi a pharetra cursus, </a:t>
            </a:r>
            <a:r>
              <a:rPr lang="en-US" sz="1100" dirty="0" err="1">
                <a:solidFill>
                  <a:srgbClr val="333331"/>
                </a:solidFill>
                <a:latin typeface="Arial" panose="020B0604020202020204" pitchFamily="34" charset="0"/>
                <a:cs typeface="Arial" panose="020B0604020202020204" pitchFamily="34" charset="0"/>
              </a:rPr>
              <a:t>arcu</a:t>
            </a:r>
            <a:r>
              <a:rPr lang="en-US" sz="1100" dirty="0">
                <a:solidFill>
                  <a:srgbClr val="333331"/>
                </a:solidFill>
                <a:latin typeface="Arial" panose="020B0604020202020204" pitchFamily="34" charset="0"/>
                <a:cs typeface="Arial" panose="020B0604020202020204" pitchFamily="34" charset="0"/>
              </a:rPr>
              <a:t> ligula </a:t>
            </a:r>
            <a:r>
              <a:rPr lang="en-US" sz="1100" dirty="0" err="1">
                <a:solidFill>
                  <a:srgbClr val="333331"/>
                </a:solidFill>
                <a:latin typeface="Arial" panose="020B0604020202020204" pitchFamily="34" charset="0"/>
                <a:cs typeface="Arial" panose="020B0604020202020204" pitchFamily="34" charset="0"/>
              </a:rPr>
              <a:t>pretium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leo</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eu</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faucibus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est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neque</a:t>
            </a:r>
            <a:r>
              <a:rPr lang="en-US" sz="1100" dirty="0">
                <a:solidFill>
                  <a:srgbClr val="333331"/>
                </a:solidFill>
                <a:latin typeface="Arial" panose="020B0604020202020204" pitchFamily="34" charset="0"/>
                <a:cs typeface="Arial" panose="020B0604020202020204" pitchFamily="34" charset="0"/>
              </a:rPr>
              <a:t> at </a:t>
            </a:r>
            <a:r>
              <a:rPr lang="en-US" sz="1100" dirty="0" err="1">
                <a:solidFill>
                  <a:srgbClr val="333331"/>
                </a:solidFill>
                <a:latin typeface="Arial" panose="020B0604020202020204" pitchFamily="34" charset="0"/>
                <a:cs typeface="Arial" panose="020B0604020202020204" pitchFamily="34" charset="0"/>
              </a:rPr>
              <a:t>nulla</a:t>
            </a:r>
            <a:r>
              <a:rPr lang="en-US" sz="1100" dirty="0">
                <a:solidFill>
                  <a:srgbClr val="333331"/>
                </a:solidFill>
                <a:latin typeface="Arial" panose="020B0604020202020204" pitchFamily="34" charset="0"/>
                <a:cs typeface="Arial" panose="020B0604020202020204" pitchFamily="34" charset="0"/>
              </a:rPr>
              <a:t>. </a:t>
            </a:r>
            <a:br>
              <a:rPr lang="en-US" sz="1100" dirty="0">
                <a:solidFill>
                  <a:srgbClr val="333331"/>
                </a:solidFill>
                <a:latin typeface="Arial" panose="020B0604020202020204" pitchFamily="34" charset="0"/>
                <a:cs typeface="Arial" panose="020B0604020202020204" pitchFamily="34" charset="0"/>
              </a:rPr>
            </a:br>
            <a:r>
              <a:rPr lang="en-US" sz="1100" dirty="0">
                <a:solidFill>
                  <a:srgbClr val="333331"/>
                </a:solidFill>
                <a:latin typeface="Arial" panose="020B0604020202020204" pitchFamily="34" charset="0"/>
                <a:cs typeface="Arial" panose="020B0604020202020204" pitchFamily="34" charset="0"/>
              </a:rPr>
              <a:t>Nam pharetra </a:t>
            </a:r>
            <a:r>
              <a:rPr lang="en-US" sz="1100" dirty="0" err="1">
                <a:solidFill>
                  <a:srgbClr val="333331"/>
                </a:solidFill>
                <a:latin typeface="Arial" panose="020B0604020202020204" pitchFamily="34" charset="0"/>
                <a:cs typeface="Arial" panose="020B0604020202020204" pitchFamily="34" charset="0"/>
              </a:rPr>
              <a:t>dapibus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turpis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eu</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tincidunt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orci</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malesuada</a:t>
            </a:r>
            <a:r>
              <a:rPr lang="en-US" sz="1100" dirty="0">
                <a:solidFill>
                  <a:srgbClr val="333331"/>
                </a:solidFill>
                <a:latin typeface="Arial" panose="020B0604020202020204" pitchFamily="34" charset="0"/>
                <a:cs typeface="Arial" panose="020B0604020202020204" pitchFamily="34" charset="0"/>
              </a:rPr>
              <a:t> non. Proin diam </a:t>
            </a:r>
            <a:r>
              <a:rPr lang="en-US" sz="1100" dirty="0" err="1">
                <a:solidFill>
                  <a:srgbClr val="333331"/>
                </a:solidFill>
                <a:latin typeface="Arial" panose="020B0604020202020204" pitchFamily="34" charset="0"/>
                <a:cs typeface="Arial" panose="020B0604020202020204" pitchFamily="34" charset="0"/>
              </a:rPr>
              <a:t>nisl</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mollis</a:t>
            </a:r>
            <a:r>
              <a:rPr lang="en-US" sz="1100" dirty="0">
                <a:solidFill>
                  <a:srgbClr val="333331"/>
                </a:solidFill>
                <a:latin typeface="Arial" panose="020B0604020202020204" pitchFamily="34" charset="0"/>
                <a:cs typeface="Arial" panose="020B0604020202020204" pitchFamily="34" charset="0"/>
              </a:rPr>
              <a:t> vitae </a:t>
            </a:r>
            <a:r>
              <a:rPr lang="en-US" sz="1100" dirty="0" err="1">
                <a:solidFill>
                  <a:srgbClr val="333331"/>
                </a:solidFill>
                <a:latin typeface="Arial" panose="020B0604020202020204" pitchFamily="34" charset="0"/>
                <a:cs typeface="Arial" panose="020B0604020202020204" pitchFamily="34" charset="0"/>
              </a:rPr>
              <a:t>tortor</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eget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bibendum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iaculis</a:t>
            </a:r>
            <a:r>
              <a:rPr lang="en-US" sz="1100" dirty="0">
                <a:solidFill>
                  <a:srgbClr val="333331"/>
                </a:solidFill>
                <a:latin typeface="Arial" panose="020B0604020202020204" pitchFamily="34" charset="0"/>
                <a:cs typeface="Arial" panose="020B0604020202020204" pitchFamily="34" charset="0"/>
              </a:rPr>
              <a:t> diam. </a:t>
            </a:r>
            <a:r>
              <a:rPr lang="en-US" sz="1100" dirty="0" err="1">
                <a:solidFill>
                  <a:srgbClr val="333331"/>
                </a:solidFill>
                <a:latin typeface="Arial" panose="020B0604020202020204" pitchFamily="34" charset="0"/>
                <a:cs typeface="Arial" panose="020B0604020202020204" pitchFamily="34" charset="0"/>
              </a:rPr>
              <a:t>Nulla</a:t>
            </a:r>
            <a:r>
              <a:rPr lang="en-US" sz="1100" dirty="0">
                <a:solidFill>
                  <a:srgbClr val="333331"/>
                </a:solidFill>
                <a:latin typeface="Arial" panose="020B0604020202020204" pitchFamily="34" charset="0"/>
                <a:cs typeface="Arial" panose="020B0604020202020204" pitchFamily="34" charset="0"/>
              </a:rPr>
              <a:t> et </a:t>
            </a:r>
            <a:r>
              <a:rPr lang="en-US" sz="1100" dirty="0" err="1">
                <a:solidFill>
                  <a:srgbClr val="333331"/>
                </a:solidFill>
                <a:latin typeface="Arial" panose="020B0604020202020204" pitchFamily="34" charset="0"/>
                <a:cs typeface="Arial" panose="020B0604020202020204" pitchFamily="34" charset="0"/>
              </a:rPr>
              <a:t>urna</a:t>
            </a:r>
            <a:r>
              <a:rPr lang="en-US" sz="1100" dirty="0">
                <a:solidFill>
                  <a:srgbClr val="333331"/>
                </a:solidFill>
                <a:latin typeface="Arial" panose="020B0604020202020204" pitchFamily="34" charset="0"/>
                <a:cs typeface="Arial" panose="020B0604020202020204" pitchFamily="34" charset="0"/>
              </a:rPr>
              <a:t> a </a:t>
            </a:r>
            <a:r>
              <a:rPr lang="en-US" sz="1100" dirty="0" err="1">
                <a:solidFill>
                  <a:srgbClr val="333331"/>
                </a:solidFill>
                <a:latin typeface="Arial" panose="020B0604020202020204" pitchFamily="34" charset="0"/>
                <a:cs typeface="Arial" panose="020B0604020202020204" pitchFamily="34" charset="0"/>
              </a:rPr>
              <a:t>tortor</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venenatis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volutpat</a:t>
            </a:r>
            <a:r>
              <a:rPr lang="en-US" sz="1100" dirty="0">
                <a:solidFill>
                  <a:srgbClr val="333331"/>
                </a:solidFill>
                <a:latin typeface="Arial" panose="020B0604020202020204" pitchFamily="34" charset="0"/>
                <a:cs typeface="Arial" panose="020B0604020202020204" pitchFamily="34" charset="0"/>
              </a:rPr>
              <a:t> ac </a:t>
            </a:r>
            <a:r>
              <a:rPr lang="en-US" sz="1100" dirty="0" err="1">
                <a:solidFill>
                  <a:srgbClr val="333331"/>
                </a:solidFill>
                <a:latin typeface="Arial" panose="020B0604020202020204" pitchFamily="34" charset="0"/>
                <a:cs typeface="Arial" panose="020B0604020202020204" pitchFamily="34" charset="0"/>
              </a:rPr>
              <a:t>eget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nibh</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Mauris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quis</a:t>
            </a:r>
            <a:r>
              <a:rPr lang="en-US" sz="1100" dirty="0">
                <a:solidFill>
                  <a:srgbClr val="333331"/>
                </a:solidFill>
                <a:latin typeface="Arial" panose="020B0604020202020204" pitchFamily="34" charset="0"/>
                <a:cs typeface="Arial" panose="020B0604020202020204" pitchFamily="34" charset="0"/>
              </a:rPr>
              <a:t> eros </a:t>
            </a:r>
            <a:r>
              <a:rPr lang="en-US" sz="1100" dirty="0" err="1">
                <a:solidFill>
                  <a:srgbClr val="333331"/>
                </a:solidFill>
                <a:latin typeface="Arial" panose="020B0604020202020204" pitchFamily="34" charset="0"/>
                <a:cs typeface="Arial" panose="020B0604020202020204" pitchFamily="34" charset="0"/>
              </a:rPr>
              <a:t>luctus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efficitur</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urna</a:t>
            </a:r>
            <a:r>
              <a:rPr lang="en-US" sz="1100" dirty="0">
                <a:solidFill>
                  <a:srgbClr val="333331"/>
                </a:solidFill>
                <a:latin typeface="Arial" panose="020B0604020202020204" pitchFamily="34" charset="0"/>
                <a:cs typeface="Arial" panose="020B0604020202020204" pitchFamily="34" charset="0"/>
              </a:rPr>
              <a:t> sed, </a:t>
            </a:r>
            <a:r>
              <a:rPr lang="en-US" sz="1100" dirty="0" err="1">
                <a:solidFill>
                  <a:srgbClr val="333331"/>
                </a:solidFill>
                <a:latin typeface="Arial" panose="020B0604020202020204" pitchFamily="34" charset="0"/>
                <a:cs typeface="Arial" panose="020B0604020202020204" pitchFamily="34" charset="0"/>
              </a:rPr>
              <a:t>volutpat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lacus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Pellentesque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congue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urna</a:t>
            </a:r>
            <a:r>
              <a:rPr lang="en-US" sz="1100" dirty="0">
                <a:solidFill>
                  <a:srgbClr val="333331"/>
                </a:solidFill>
                <a:latin typeface="Arial" panose="020B0604020202020204" pitchFamily="34" charset="0"/>
                <a:cs typeface="Arial" panose="020B0604020202020204" pitchFamily="34" charset="0"/>
              </a:rPr>
              <a:t> </a:t>
            </a:r>
            <a:br>
              <a:rPr lang="en-US" sz="1100" dirty="0">
                <a:solidFill>
                  <a:srgbClr val="333331"/>
                </a:solidFill>
                <a:latin typeface="Arial" panose="020B0604020202020204" pitchFamily="34" charset="0"/>
                <a:cs typeface="Arial" panose="020B0604020202020204" pitchFamily="34" charset="0"/>
              </a:rPr>
            </a:br>
            <a:r>
              <a:rPr lang="en-US" sz="1100" dirty="0">
                <a:solidFill>
                  <a:srgbClr val="333331"/>
                </a:solidFill>
                <a:latin typeface="Arial" panose="020B0604020202020204" pitchFamily="34" charset="0"/>
                <a:cs typeface="Arial" panose="020B0604020202020204" pitchFamily="34" charset="0"/>
              </a:rPr>
              <a:t>vitae </a:t>
            </a:r>
            <a:r>
              <a:rPr lang="en-US" sz="1100" dirty="0" err="1">
                <a:solidFill>
                  <a:srgbClr val="333331"/>
                </a:solidFill>
                <a:latin typeface="Arial" panose="020B0604020202020204" pitchFamily="34" charset="0"/>
                <a:cs typeface="Arial" panose="020B0604020202020204" pitchFamily="34" charset="0"/>
              </a:rPr>
              <a:t>malesuada</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tincidunt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Curabitur</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odio</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sapien</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commodo</a:t>
            </a:r>
            <a:r>
              <a:rPr lang="en-US" sz="1100" dirty="0">
                <a:solidFill>
                  <a:srgbClr val="333331"/>
                </a:solidFill>
                <a:latin typeface="Arial" panose="020B0604020202020204" pitchFamily="34" charset="0"/>
                <a:cs typeface="Arial" panose="020B0604020202020204" pitchFamily="34" charset="0"/>
              </a:rPr>
              <a:t> et pulvinar in, </a:t>
            </a:r>
            <a:r>
              <a:rPr lang="en-US" sz="1100" dirty="0" err="1">
                <a:solidFill>
                  <a:srgbClr val="333331"/>
                </a:solidFill>
                <a:latin typeface="Arial" panose="020B0604020202020204" pitchFamily="34" charset="0"/>
                <a:cs typeface="Arial" panose="020B0604020202020204" pitchFamily="34" charset="0"/>
              </a:rPr>
              <a:t>pellentesque</a:t>
            </a:r>
            <a:r>
              <a:rPr lang="en-US" sz="1100" dirty="0">
                <a:solidFill>
                  <a:srgbClr val="333331"/>
                </a:solidFill>
                <a:latin typeface="Arial" panose="020B0604020202020204" pitchFamily="34" charset="0"/>
                <a:cs typeface="Arial" panose="020B0604020202020204" pitchFamily="34" charset="0"/>
              </a:rPr>
              <a:t> et ante. </a:t>
            </a:r>
            <a:r>
              <a:rPr lang="en-US" sz="1100" dirty="0" err="1">
                <a:solidFill>
                  <a:srgbClr val="333331"/>
                </a:solidFill>
                <a:latin typeface="Arial" panose="020B0604020202020204" pitchFamily="34" charset="0"/>
                <a:cs typeface="Arial" panose="020B0604020202020204" pitchFamily="34" charset="0"/>
              </a:rPr>
              <a:t>Mauris</a:t>
            </a:r>
            <a:r>
              <a:rPr lang="en-US" sz="1100" dirty="0">
                <a:solidFill>
                  <a:srgbClr val="333331"/>
                </a:solidFill>
                <a:latin typeface="Arial" panose="020B0604020202020204" pitchFamily="34" charset="0"/>
                <a:cs typeface="Arial" panose="020B0604020202020204" pitchFamily="34" charset="0"/>
              </a:rPr>
              <a:t> convallis, </a:t>
            </a:r>
            <a:r>
              <a:rPr lang="en-US" sz="1100" dirty="0" err="1">
                <a:solidFill>
                  <a:srgbClr val="333331"/>
                </a:solidFill>
                <a:latin typeface="Arial" panose="020B0604020202020204" pitchFamily="34" charset="0"/>
                <a:cs typeface="Arial" panose="020B0604020202020204" pitchFamily="34" charset="0"/>
              </a:rPr>
              <a:t>odio</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imperdiet</a:t>
            </a:r>
            <a:r>
              <a:rPr lang="en-US" sz="1100" dirty="0">
                <a:solidFill>
                  <a:srgbClr val="333331"/>
                </a:solidFill>
                <a:latin typeface="Arial" panose="020B0604020202020204" pitchFamily="34" charset="0"/>
                <a:cs typeface="Arial" panose="020B0604020202020204" pitchFamily="34" charset="0"/>
              </a:rPr>
              <a:t> auctor </a:t>
            </a:r>
            <a:r>
              <a:rPr lang="en-US" sz="1100" dirty="0" err="1">
                <a:solidFill>
                  <a:srgbClr val="333331"/>
                </a:solidFill>
                <a:latin typeface="Arial" panose="020B0604020202020204" pitchFamily="34" charset="0"/>
                <a:cs typeface="Arial" panose="020B0604020202020204" pitchFamily="34" charset="0"/>
              </a:rPr>
              <a:t>sagittis</a:t>
            </a:r>
            <a:r>
              <a:rPr lang="en-US" sz="1100" dirty="0">
                <a:solidFill>
                  <a:srgbClr val="333331"/>
                </a:solidFill>
                <a:latin typeface="Arial" panose="020B0604020202020204" pitchFamily="34" charset="0"/>
                <a:cs typeface="Arial" panose="020B0604020202020204" pitchFamily="34" charset="0"/>
              </a:rPr>
              <a:t>, ante </a:t>
            </a:r>
            <a:r>
              <a:rPr lang="en-US" sz="1100" dirty="0" err="1">
                <a:solidFill>
                  <a:srgbClr val="333331"/>
                </a:solidFill>
                <a:latin typeface="Arial" panose="020B0604020202020204" pitchFamily="34" charset="0"/>
                <a:cs typeface="Arial" panose="020B0604020202020204" pitchFamily="34" charset="0"/>
              </a:rPr>
              <a:t>neque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laoreet</a:t>
            </a:r>
            <a:r>
              <a:rPr lang="en-US" sz="1100" dirty="0">
                <a:solidFill>
                  <a:srgbClr val="333331"/>
                </a:solidFill>
                <a:latin typeface="Arial" panose="020B0604020202020204" pitchFamily="34" charset="0"/>
                <a:cs typeface="Arial" panose="020B0604020202020204" pitchFamily="34" charset="0"/>
              </a:rPr>
              <a:t> dolor, </a:t>
            </a:r>
            <a:r>
              <a:rPr lang="en-US" sz="1100" dirty="0" err="1">
                <a:solidFill>
                  <a:srgbClr val="333331"/>
                </a:solidFill>
                <a:latin typeface="Arial" panose="020B0604020202020204" pitchFamily="34" charset="0"/>
                <a:cs typeface="Arial" panose="020B0604020202020204" pitchFamily="34" charset="0"/>
              </a:rPr>
              <a:t>quis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feugiat</a:t>
            </a:r>
            <a:r>
              <a:rPr lang="en-US" sz="1100" dirty="0">
                <a:solidFill>
                  <a:srgbClr val="333331"/>
                </a:solidFill>
                <a:latin typeface="Arial" panose="020B0604020202020204" pitchFamily="34" charset="0"/>
                <a:cs typeface="Arial" panose="020B0604020202020204" pitchFamily="34" charset="0"/>
              </a:rPr>
              <a:t> eros </a:t>
            </a:r>
            <a:r>
              <a:rPr lang="en-US" sz="1100" dirty="0" err="1">
                <a:solidFill>
                  <a:srgbClr val="333331"/>
                </a:solidFill>
                <a:latin typeface="Arial" panose="020B0604020202020204" pitchFamily="34" charset="0"/>
                <a:cs typeface="Arial" panose="020B0604020202020204" pitchFamily="34" charset="0"/>
              </a:rPr>
              <a:t>enim</a:t>
            </a:r>
            <a:r>
              <a:rPr lang="en-US" sz="1100" dirty="0">
                <a:solidFill>
                  <a:srgbClr val="333331"/>
                </a:solidFill>
                <a:latin typeface="Arial" panose="020B0604020202020204" pitchFamily="34" charset="0"/>
                <a:cs typeface="Arial" panose="020B0604020202020204" pitchFamily="34" charset="0"/>
              </a:rPr>
              <a:t> ac </a:t>
            </a:r>
            <a:r>
              <a:rPr lang="en-US" sz="1100" dirty="0" err="1">
                <a:solidFill>
                  <a:srgbClr val="333331"/>
                </a:solidFill>
                <a:latin typeface="Arial" panose="020B0604020202020204" pitchFamily="34" charset="0"/>
                <a:cs typeface="Arial" panose="020B0604020202020204" pitchFamily="34" charset="0"/>
              </a:rPr>
              <a:t>orci</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Phasellus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faucibus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felis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consequat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facilisis</a:t>
            </a:r>
            <a:r>
              <a:rPr lang="en-US" sz="1100" dirty="0">
                <a:solidFill>
                  <a:srgbClr val="333331"/>
                </a:solidFill>
                <a:latin typeface="Arial" panose="020B0604020202020204" pitchFamily="34" charset="0"/>
                <a:cs typeface="Arial" panose="020B0604020202020204" pitchFamily="34" charset="0"/>
              </a:rPr>
              <a:t> maximus, </a:t>
            </a:r>
            <a:r>
              <a:rPr lang="en-US" sz="1100" dirty="0" err="1">
                <a:solidFill>
                  <a:srgbClr val="333331"/>
                </a:solidFill>
                <a:latin typeface="Arial" panose="020B0604020202020204" pitchFamily="34" charset="0"/>
                <a:cs typeface="Arial" panose="020B0604020202020204" pitchFamily="34" charset="0"/>
              </a:rPr>
              <a:t>lectus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felis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consequat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arcu</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efficitur</a:t>
            </a:r>
            <a:r>
              <a:rPr lang="en-US" sz="1100" dirty="0">
                <a:solidFill>
                  <a:srgbClr val="333331"/>
                </a:solidFill>
                <a:latin typeface="Arial" panose="020B0604020202020204" pitchFamily="34" charset="0"/>
                <a:cs typeface="Arial" panose="020B0604020202020204" pitchFamily="34" charset="0"/>
              </a:rPr>
              <a:t> lacinia ipsum </a:t>
            </a:r>
            <a:r>
              <a:rPr lang="en-US" sz="1100" dirty="0" err="1">
                <a:solidFill>
                  <a:srgbClr val="333331"/>
                </a:solidFill>
                <a:latin typeface="Arial" panose="020B0604020202020204" pitchFamily="34" charset="0"/>
                <a:cs typeface="Arial" panose="020B0604020202020204" pitchFamily="34" charset="0"/>
              </a:rPr>
              <a:t>metus</a:t>
            </a:r>
            <a:r>
              <a:rPr lang="en-US" sz="1100" dirty="0">
                <a:solidFill>
                  <a:srgbClr val="333331"/>
                </a:solidFill>
                <a:latin typeface="Arial" panose="020B0604020202020204" pitchFamily="34" charset="0"/>
                <a:cs typeface="Arial" panose="020B0604020202020204" pitchFamily="34" charset="0"/>
              </a:rPr>
              <a:t> sed </a:t>
            </a:r>
            <a:r>
              <a:rPr lang="en-US" sz="1100" dirty="0" err="1">
                <a:solidFill>
                  <a:srgbClr val="333331"/>
                </a:solidFill>
                <a:latin typeface="Arial" panose="020B0604020202020204" pitchFamily="34" charset="0"/>
                <a:cs typeface="Arial" panose="020B0604020202020204" pitchFamily="34" charset="0"/>
              </a:rPr>
              <a:t>nunc</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Suspendisse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interdum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justo</a:t>
            </a:r>
            <a:r>
              <a:rPr lang="en-US" sz="1100" dirty="0">
                <a:solidFill>
                  <a:srgbClr val="333331"/>
                </a:solidFill>
                <a:latin typeface="Arial" panose="020B0604020202020204" pitchFamily="34" charset="0"/>
                <a:cs typeface="Arial" panose="020B0604020202020204" pitchFamily="34" charset="0"/>
              </a:rPr>
              <a:t> vitae </a:t>
            </a:r>
            <a:r>
              <a:rPr lang="en-US" sz="1100" dirty="0" err="1">
                <a:solidFill>
                  <a:srgbClr val="333331"/>
                </a:solidFill>
                <a:latin typeface="Arial" panose="020B0604020202020204" pitchFamily="34" charset="0"/>
                <a:cs typeface="Arial" panose="020B0604020202020204" pitchFamily="34" charset="0"/>
              </a:rPr>
              <a:t>lobortis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venenatis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sem</a:t>
            </a:r>
            <a:r>
              <a:rPr lang="en-US" sz="1100" dirty="0">
                <a:solidFill>
                  <a:srgbClr val="333331"/>
                </a:solidFill>
                <a:latin typeface="Arial" panose="020B0604020202020204" pitchFamily="34" charset="0"/>
                <a:cs typeface="Arial" panose="020B0604020202020204" pitchFamily="34" charset="0"/>
              </a:rPr>
              <a:t> lorem porta </a:t>
            </a:r>
            <a:r>
              <a:rPr lang="en-US" sz="1100" dirty="0" err="1">
                <a:solidFill>
                  <a:srgbClr val="333331"/>
                </a:solidFill>
                <a:latin typeface="Arial" panose="020B0604020202020204" pitchFamily="34" charset="0"/>
                <a:cs typeface="Arial" panose="020B0604020202020204" pitchFamily="34" charset="0"/>
              </a:rPr>
              <a:t>leo</a:t>
            </a:r>
            <a:r>
              <a:rPr lang="en-US" sz="1100" dirty="0">
                <a:solidFill>
                  <a:srgbClr val="333331"/>
                </a:solidFill>
                <a:latin typeface="Arial" panose="020B0604020202020204" pitchFamily="34" charset="0"/>
                <a:cs typeface="Arial" panose="020B0604020202020204" pitchFamily="34" charset="0"/>
              </a:rPr>
              <a:t>, at </a:t>
            </a:r>
            <a:r>
              <a:rPr lang="en-US" sz="1100" dirty="0" err="1">
                <a:solidFill>
                  <a:srgbClr val="333331"/>
                </a:solidFill>
                <a:latin typeface="Arial" panose="020B0604020202020204" pitchFamily="34" charset="0"/>
                <a:cs typeface="Arial" panose="020B0604020202020204" pitchFamily="34" charset="0"/>
              </a:rPr>
              <a:t>rutrum</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lectus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tortor</a:t>
            </a:r>
            <a:r>
              <a:rPr lang="en-US" sz="1100" dirty="0">
                <a:solidFill>
                  <a:srgbClr val="333331"/>
                </a:solidFill>
                <a:latin typeface="Arial" panose="020B0604020202020204" pitchFamily="34" charset="0"/>
                <a:cs typeface="Arial" panose="020B0604020202020204" pitchFamily="34" charset="0"/>
              </a:rPr>
              <a:t> vel ipsum.</a:t>
            </a:r>
          </a:p>
          <a:p>
            <a:pPr marL="7938" indent="-7938">
              <a:lnSpc>
                <a:spcPct val="150000"/>
              </a:lnSpc>
              <a:spcAft>
                <a:spcPts val="1200"/>
              </a:spcAft>
            </a:pPr>
            <a:r>
              <a:rPr lang="en-US" sz="1100" dirty="0">
                <a:solidFill>
                  <a:srgbClr val="333331"/>
                </a:solidFill>
                <a:latin typeface="Arial" panose="020B0604020202020204" pitchFamily="34" charset="0"/>
                <a:cs typeface="Arial" panose="020B0604020202020204" pitchFamily="34" charset="0"/>
              </a:rPr>
              <a:t>In </a:t>
            </a:r>
            <a:r>
              <a:rPr lang="en-US" sz="1100" dirty="0" err="1">
                <a:solidFill>
                  <a:srgbClr val="333331"/>
                </a:solidFill>
                <a:latin typeface="Arial" panose="020B0604020202020204" pitchFamily="34" charset="0"/>
                <a:cs typeface="Arial" panose="020B0604020202020204" pitchFamily="34" charset="0"/>
              </a:rPr>
              <a:t>dapibus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justo</a:t>
            </a:r>
            <a:r>
              <a:rPr lang="en-US" sz="1100" dirty="0">
                <a:solidFill>
                  <a:srgbClr val="333331"/>
                </a:solidFill>
                <a:latin typeface="Arial" panose="020B0604020202020204" pitchFamily="34" charset="0"/>
                <a:cs typeface="Arial" panose="020B0604020202020204" pitchFamily="34" charset="0"/>
              </a:rPr>
              <a:t> ac </a:t>
            </a:r>
            <a:r>
              <a:rPr lang="en-US" sz="1100" dirty="0" err="1">
                <a:solidFill>
                  <a:srgbClr val="333331"/>
                </a:solidFill>
                <a:latin typeface="Arial" panose="020B0604020202020204" pitchFamily="34" charset="0"/>
                <a:cs typeface="Arial" panose="020B0604020202020204" pitchFamily="34" charset="0"/>
              </a:rPr>
              <a:t>volutpat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egestas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augue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orci</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congue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tellus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eget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congue</a:t>
            </a:r>
            <a:r>
              <a:rPr lang="en-US" sz="1100" dirty="0">
                <a:solidFill>
                  <a:srgbClr val="333331"/>
                </a:solidFill>
                <a:latin typeface="Arial" panose="020B0604020202020204" pitchFamily="34" charset="0"/>
                <a:cs typeface="Arial" panose="020B0604020202020204" pitchFamily="34" charset="0"/>
              </a:rPr>
              <a:t> libero </a:t>
            </a:r>
            <a:r>
              <a:rPr lang="en-US" sz="1100" dirty="0" err="1">
                <a:solidFill>
                  <a:srgbClr val="333331"/>
                </a:solidFill>
                <a:latin typeface="Arial" panose="020B0604020202020204" pitchFamily="34" charset="0"/>
                <a:cs typeface="Arial" panose="020B0604020202020204" pitchFamily="34" charset="0"/>
              </a:rPr>
              <a:t>velit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eu</a:t>
            </a:r>
            <a:r>
              <a:rPr lang="en-US" sz="1100" dirty="0">
                <a:solidFill>
                  <a:srgbClr val="333331"/>
                </a:solidFill>
                <a:latin typeface="Arial" panose="020B0604020202020204" pitchFamily="34" charset="0"/>
                <a:cs typeface="Arial" panose="020B0604020202020204" pitchFamily="34" charset="0"/>
              </a:rPr>
              <a:t> est. </a:t>
            </a:r>
            <a:r>
              <a:rPr lang="en-US" sz="1100" dirty="0" err="1">
                <a:solidFill>
                  <a:srgbClr val="333331"/>
                </a:solidFill>
                <a:latin typeface="Arial" panose="020B0604020202020204" pitchFamily="34" charset="0"/>
                <a:cs typeface="Arial" panose="020B0604020202020204" pitchFamily="34" charset="0"/>
              </a:rPr>
              <a:t>Praesent</a:t>
            </a:r>
            <a:r>
              <a:rPr lang="en-US" sz="1100" dirty="0">
                <a:solidFill>
                  <a:srgbClr val="333331"/>
                </a:solidFill>
                <a:latin typeface="Arial" panose="020B0604020202020204" pitchFamily="34" charset="0"/>
                <a:cs typeface="Arial" panose="020B0604020202020204" pitchFamily="34" charset="0"/>
              </a:rPr>
              <a:t> sed </a:t>
            </a:r>
            <a:r>
              <a:rPr lang="en-US" sz="1100" dirty="0" err="1">
                <a:solidFill>
                  <a:srgbClr val="333331"/>
                </a:solidFill>
                <a:latin typeface="Arial" panose="020B0604020202020204" pitchFamily="34" charset="0"/>
                <a:cs typeface="Arial" panose="020B0604020202020204" pitchFamily="34" charset="0"/>
              </a:rPr>
              <a:t>erat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quis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massa</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congue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ultrices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Quisque</a:t>
            </a:r>
            <a:r>
              <a:rPr lang="en-US" sz="1100" dirty="0">
                <a:solidFill>
                  <a:srgbClr val="333331"/>
                </a:solidFill>
                <a:latin typeface="Arial" panose="020B0604020202020204" pitchFamily="34" charset="0"/>
                <a:cs typeface="Arial" panose="020B0604020202020204" pitchFamily="34" charset="0"/>
              </a:rPr>
              <a:t> porta </a:t>
            </a:r>
            <a:r>
              <a:rPr lang="en-US" sz="1100" dirty="0" err="1">
                <a:solidFill>
                  <a:srgbClr val="333331"/>
                </a:solidFill>
                <a:latin typeface="Arial" panose="020B0604020202020204" pitchFamily="34" charset="0"/>
                <a:cs typeface="Arial" panose="020B0604020202020204" pitchFamily="34" charset="0"/>
              </a:rPr>
              <a:t>lectus</a:t>
            </a:r>
            <a:r>
              <a:rPr lang="en-US" sz="1100" dirty="0">
                <a:solidFill>
                  <a:srgbClr val="333331"/>
                </a:solidFill>
                <a:latin typeface="Arial" panose="020B0604020202020204" pitchFamily="34" charset="0"/>
                <a:cs typeface="Arial" panose="020B0604020202020204" pitchFamily="34" charset="0"/>
              </a:rPr>
              <a:t> sit </a:t>
            </a:r>
            <a:r>
              <a:rPr lang="en-US" sz="1100" dirty="0" err="1">
                <a:solidFill>
                  <a:srgbClr val="333331"/>
                </a:solidFill>
                <a:latin typeface="Arial" panose="020B0604020202020204" pitchFamily="34" charset="0"/>
                <a:cs typeface="Arial" panose="020B0604020202020204" pitchFamily="34" charset="0"/>
              </a:rPr>
              <a:t>amet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euismod</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malesuada</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Phasellus</a:t>
            </a:r>
            <a:r>
              <a:rPr lang="en-US" sz="1100" dirty="0">
                <a:solidFill>
                  <a:srgbClr val="333331"/>
                </a:solidFill>
                <a:latin typeface="Arial" panose="020B0604020202020204" pitchFamily="34" charset="0"/>
                <a:cs typeface="Arial" panose="020B0604020202020204" pitchFamily="34" charset="0"/>
              </a:rPr>
              <a:t> porta semper ex a </a:t>
            </a:r>
            <a:r>
              <a:rPr lang="en-US" sz="1100" dirty="0" err="1">
                <a:solidFill>
                  <a:srgbClr val="333331"/>
                </a:solidFill>
                <a:latin typeface="Arial" panose="020B0604020202020204" pitchFamily="34" charset="0"/>
                <a:cs typeface="Arial" panose="020B0604020202020204" pitchFamily="34" charset="0"/>
              </a:rPr>
              <a:t>mollis</a:t>
            </a:r>
            <a:r>
              <a:rPr lang="en-US" sz="1100" dirty="0">
                <a:solidFill>
                  <a:srgbClr val="333331"/>
                </a:solidFill>
                <a:latin typeface="Arial" panose="020B0604020202020204" pitchFamily="34" charset="0"/>
                <a:cs typeface="Arial" panose="020B0604020202020204" pitchFamily="34" charset="0"/>
              </a:rPr>
              <a:t>. Duis </a:t>
            </a:r>
            <a:r>
              <a:rPr lang="en-US" sz="1100" dirty="0" err="1">
                <a:solidFill>
                  <a:srgbClr val="333331"/>
                </a:solidFill>
                <a:latin typeface="Arial" panose="020B0604020202020204" pitchFamily="34" charset="0"/>
                <a:cs typeface="Arial" panose="020B0604020202020204" pitchFamily="34" charset="0"/>
              </a:rPr>
              <a:t>tincidunt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metus</a:t>
            </a:r>
            <a:r>
              <a:rPr lang="en-US" sz="1100" dirty="0">
                <a:solidFill>
                  <a:srgbClr val="333331"/>
                </a:solidFill>
                <a:latin typeface="Arial" panose="020B0604020202020204" pitchFamily="34" charset="0"/>
                <a:cs typeface="Arial" panose="020B0604020202020204" pitchFamily="34" charset="0"/>
              </a:rPr>
              <a:t> ac </a:t>
            </a:r>
            <a:r>
              <a:rPr lang="en-US" sz="1100" dirty="0" err="1">
                <a:solidFill>
                  <a:srgbClr val="333331"/>
                </a:solidFill>
                <a:latin typeface="Arial" panose="020B0604020202020204" pitchFamily="34" charset="0"/>
                <a:cs typeface="Arial" panose="020B0604020202020204" pitchFamily="34" charset="0"/>
              </a:rPr>
              <a:t>pellentesque</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vehicula</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Curabitur</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purus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sapien</a:t>
            </a:r>
            <a:r>
              <a:rPr lang="en-US" sz="1100" dirty="0">
                <a:solidFill>
                  <a:srgbClr val="333331"/>
                </a:solidFill>
                <a:latin typeface="Arial" panose="020B0604020202020204" pitchFamily="34" charset="0"/>
                <a:cs typeface="Arial" panose="020B0604020202020204" pitchFamily="34" charset="0"/>
              </a:rPr>
              <a:t>, convallis ac </a:t>
            </a:r>
            <a:r>
              <a:rPr lang="en-US" sz="1100" dirty="0" err="1">
                <a:solidFill>
                  <a:srgbClr val="333331"/>
                </a:solidFill>
                <a:latin typeface="Arial" panose="020B0604020202020204" pitchFamily="34" charset="0"/>
                <a:cs typeface="Arial" panose="020B0604020202020204" pitchFamily="34" charset="0"/>
              </a:rPr>
              <a:t>viverra</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nec</a:t>
            </a:r>
            <a:r>
              <a:rPr lang="en-US" sz="1100" dirty="0">
                <a:solidFill>
                  <a:srgbClr val="333331"/>
                </a:solidFill>
                <a:latin typeface="Arial" panose="020B0604020202020204" pitchFamily="34" charset="0"/>
                <a:cs typeface="Arial" panose="020B0604020202020204" pitchFamily="34" charset="0"/>
              </a:rPr>
              <a:t>, maximus ac ex. </a:t>
            </a:r>
            <a:r>
              <a:rPr lang="en-US" sz="1100" dirty="0" err="1">
                <a:solidFill>
                  <a:srgbClr val="333331"/>
                </a:solidFill>
                <a:latin typeface="Arial" panose="020B0604020202020204" pitchFamily="34" charset="0"/>
                <a:cs typeface="Arial" panose="020B0604020202020204" pitchFamily="34" charset="0"/>
              </a:rPr>
              <a:t>Vivamus</a:t>
            </a:r>
            <a:r>
              <a:rPr lang="en-US" sz="1100" dirty="0">
                <a:solidFill>
                  <a:srgbClr val="333331"/>
                </a:solidFill>
                <a:latin typeface="Arial" panose="020B0604020202020204" pitchFamily="34" charset="0"/>
                <a:cs typeface="Arial" panose="020B0604020202020204" pitchFamily="34" charset="0"/>
              </a:rPr>
              <a:t> sed </a:t>
            </a:r>
            <a:r>
              <a:rPr lang="en-US" sz="1100" dirty="0" err="1">
                <a:solidFill>
                  <a:srgbClr val="333331"/>
                </a:solidFill>
                <a:latin typeface="Arial" panose="020B0604020202020204" pitchFamily="34" charset="0"/>
                <a:cs typeface="Arial" panose="020B0604020202020204" pitchFamily="34" charset="0"/>
              </a:rPr>
              <a:t>mauris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risus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Vivamus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tincidunt</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sapien</a:t>
            </a:r>
            <a:r>
              <a:rPr lang="en-US" sz="1100" dirty="0">
                <a:solidFill>
                  <a:srgbClr val="333331"/>
                </a:solidFill>
                <a:latin typeface="Arial" panose="020B0604020202020204" pitchFamily="34" charset="0"/>
                <a:cs typeface="Arial" panose="020B0604020202020204" pitchFamily="34" charset="0"/>
              </a:rPr>
              <a:t> at libero tempus </a:t>
            </a:r>
            <a:r>
              <a:rPr lang="en-US" sz="1100" dirty="0" err="1">
                <a:solidFill>
                  <a:srgbClr val="333331"/>
                </a:solidFill>
                <a:latin typeface="Arial" panose="020B0604020202020204" pitchFamily="34" charset="0"/>
                <a:cs typeface="Arial" panose="020B0604020202020204" pitchFamily="34" charset="0"/>
              </a:rPr>
              <a:t>pretium.metus</a:t>
            </a:r>
            <a:r>
              <a:rPr lang="en-US" sz="1100" dirty="0">
                <a:solidFill>
                  <a:srgbClr val="333331"/>
                </a:solidFill>
                <a:latin typeface="Arial" panose="020B0604020202020204" pitchFamily="34" charset="0"/>
                <a:cs typeface="Arial" panose="020B0604020202020204" pitchFamily="34" charset="0"/>
              </a:rPr>
              <a:t> </a:t>
            </a:r>
            <a:r>
              <a:rPr lang="en-US" sz="1100" dirty="0" err="1">
                <a:solidFill>
                  <a:srgbClr val="333331"/>
                </a:solidFill>
                <a:latin typeface="Arial" panose="020B0604020202020204" pitchFamily="34" charset="0"/>
                <a:cs typeface="Arial" panose="020B0604020202020204" pitchFamily="34" charset="0"/>
              </a:rPr>
              <a:t>ultrices</a:t>
            </a:r>
            <a:r>
              <a:rPr lang="en-US" sz="1100" dirty="0">
                <a:solidFill>
                  <a:srgbClr val="333331"/>
                </a:solidFill>
                <a:latin typeface="Arial" panose="020B0604020202020204" pitchFamily="34" charset="0"/>
                <a:cs typeface="Arial" panose="020B0604020202020204" pitchFamily="34" charset="0"/>
              </a:rPr>
              <a:t>. In </a:t>
            </a:r>
            <a:r>
              <a:rPr lang="en-US" sz="1100" dirty="0" err="1">
                <a:solidFill>
                  <a:srgbClr val="333331"/>
                </a:solidFill>
                <a:latin typeface="Arial" panose="020B0604020202020204" pitchFamily="34" charset="0"/>
                <a:cs typeface="Arial" panose="020B0604020202020204" pitchFamily="34" charset="0"/>
              </a:rPr>
              <a:t>leo</a:t>
            </a:r>
            <a:r>
              <a:rPr lang="en-US" sz="1100" dirty="0">
                <a:solidFill>
                  <a:srgbClr val="333331"/>
                </a:solidFill>
                <a:latin typeface="Arial" panose="020B0604020202020204" pitchFamily="34" charset="0"/>
                <a:cs typeface="Arial" panose="020B0604020202020204" pitchFamily="34" charset="0"/>
              </a:rPr>
              <a:t> dolor. </a:t>
            </a:r>
          </a:p>
          <a:p>
            <a:pPr lvl="0"/>
            <a:endParaRPr lang="en-US" dirty="0"/>
          </a:p>
        </p:txBody>
      </p:sp>
    </p:spTree>
    <p:extLst>
      <p:ext uri="{BB962C8B-B14F-4D97-AF65-F5344CB8AC3E}">
        <p14:creationId xmlns:p14="http://schemas.microsoft.com/office/powerpoint/2010/main" val="3165618543"/>
      </p:ext>
    </p:extLst>
  </p:cSld>
  <p:clrMapOvr>
    <a:masterClrMapping/>
  </p:clrMapOvr>
  <p:extLst>
    <p:ext uri="{DCECCB84-F9BA-43D5-87BE-67443E8EF086}">
      <p15:sldGuideLst xmlns:p15="http://schemas.microsoft.com/office/powerpoint/2012/main">
        <p15:guide id="1" orient="horz" pos="709" userDrawn="1">
          <p15:clr>
            <a:srgbClr val="FBAE40"/>
          </p15:clr>
        </p15:guide>
        <p15:guide id="2" pos="483"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text with imag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5958BA-9D65-DE44-AA93-D622DA6C582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0734" t="63335" b="15056"/>
          <a:stretch/>
        </p:blipFill>
        <p:spPr>
          <a:xfrm>
            <a:off x="0" y="574769"/>
            <a:ext cx="4469218" cy="507233"/>
          </a:xfrm>
          <a:prstGeom prst="rect">
            <a:avLst/>
          </a:prstGeom>
        </p:spPr>
      </p:pic>
      <p:sp>
        <p:nvSpPr>
          <p:cNvPr id="4" name="Text Placeholder 6">
            <a:extLst>
              <a:ext uri="{FF2B5EF4-FFF2-40B4-BE49-F238E27FC236}">
                <a16:creationId xmlns:a16="http://schemas.microsoft.com/office/drawing/2014/main" id="{5A690A32-2F18-D146-8CC3-CD42EC1F9664}"/>
              </a:ext>
            </a:extLst>
          </p:cNvPr>
          <p:cNvSpPr>
            <a:spLocks noGrp="1"/>
          </p:cNvSpPr>
          <p:nvPr>
            <p:ph type="body" sz="quarter" idx="19" hasCustomPrompt="1"/>
          </p:nvPr>
        </p:nvSpPr>
        <p:spPr>
          <a:xfrm>
            <a:off x="1100138" y="328613"/>
            <a:ext cx="4997450"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pPr marL="0" marR="0" lvl="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a:pPr>
            <a:r>
              <a:rPr lang="en-ID" kern="0" spc="500" dirty="0">
                <a:solidFill>
                  <a:srgbClr val="333331">
                    <a:alpha val="27000"/>
                  </a:srgbClr>
                </a:solidFill>
                <a:latin typeface="Arial" panose="020B0604020202020204" pitchFamily="34" charset="0"/>
                <a:cs typeface="Arial" panose="020B0604020202020204" pitchFamily="34" charset="0"/>
              </a:rPr>
              <a:t>A medium copy page</a:t>
            </a:r>
            <a:endParaRPr lang="en-US" kern="0" spc="500" dirty="0">
              <a:solidFill>
                <a:srgbClr val="333331">
                  <a:alpha val="27000"/>
                </a:srgbClr>
              </a:solidFill>
            </a:endParaRPr>
          </a:p>
        </p:txBody>
      </p:sp>
      <p:cxnSp>
        <p:nvCxnSpPr>
          <p:cNvPr id="5" name="Straight Connector 4">
            <a:extLst>
              <a:ext uri="{FF2B5EF4-FFF2-40B4-BE49-F238E27FC236}">
                <a16:creationId xmlns:a16="http://schemas.microsoft.com/office/drawing/2014/main" id="{5D8B7ADD-BE9D-5B46-8DB5-A761D40115D4}"/>
              </a:ext>
            </a:extLst>
          </p:cNvPr>
          <p:cNvCxnSpPr>
            <a:cxnSpLocks/>
          </p:cNvCxnSpPr>
          <p:nvPr userDrawn="1"/>
        </p:nvCxnSpPr>
        <p:spPr>
          <a:xfrm>
            <a:off x="8188780" y="1270590"/>
            <a:ext cx="0" cy="4651745"/>
          </a:xfrm>
          <a:prstGeom prst="line">
            <a:avLst/>
          </a:prstGeom>
          <a:ln w="12700">
            <a:solidFill>
              <a:srgbClr val="625BC4"/>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43FBCF4-5D17-4348-94A9-FEBDC8DEBDE1}"/>
              </a:ext>
            </a:extLst>
          </p:cNvPr>
          <p:cNvCxnSpPr>
            <a:cxnSpLocks/>
          </p:cNvCxnSpPr>
          <p:nvPr userDrawn="1"/>
        </p:nvCxnSpPr>
        <p:spPr>
          <a:xfrm>
            <a:off x="5098245" y="1274133"/>
            <a:ext cx="0" cy="4651745"/>
          </a:xfrm>
          <a:prstGeom prst="line">
            <a:avLst/>
          </a:prstGeom>
          <a:ln w="12700">
            <a:solidFill>
              <a:srgbClr val="625BC4"/>
            </a:solidFill>
          </a:ln>
        </p:spPr>
        <p:style>
          <a:lnRef idx="1">
            <a:schemeClr val="accent1"/>
          </a:lnRef>
          <a:fillRef idx="0">
            <a:schemeClr val="accent1"/>
          </a:fillRef>
          <a:effectRef idx="0">
            <a:schemeClr val="accent1"/>
          </a:effectRef>
          <a:fontRef idx="minor">
            <a:schemeClr val="tx1"/>
          </a:fontRef>
        </p:style>
      </p:cxnSp>
      <p:sp>
        <p:nvSpPr>
          <p:cNvPr id="7" name="Picture Placeholder 15">
            <a:extLst>
              <a:ext uri="{FF2B5EF4-FFF2-40B4-BE49-F238E27FC236}">
                <a16:creationId xmlns:a16="http://schemas.microsoft.com/office/drawing/2014/main" id="{1B08439E-415D-D348-B5BD-9ECDF6424DBF}"/>
              </a:ext>
            </a:extLst>
          </p:cNvPr>
          <p:cNvSpPr>
            <a:spLocks noGrp="1"/>
          </p:cNvSpPr>
          <p:nvPr>
            <p:ph type="pic" sz="quarter" idx="13"/>
          </p:nvPr>
        </p:nvSpPr>
        <p:spPr>
          <a:xfrm>
            <a:off x="450850" y="1701800"/>
            <a:ext cx="4259233" cy="3797300"/>
          </a:xfrm>
          <a:prstGeom prst="rect">
            <a:avLst/>
          </a:prstGeom>
          <a:solidFill>
            <a:srgbClr val="5959A3"/>
          </a:solidFill>
        </p:spPr>
        <p:txBody>
          <a:bodyPr vert="horz"/>
          <a:lstStyle>
            <a:lvl1pPr marL="0" indent="0">
              <a:buNone/>
              <a:defRPr sz="900">
                <a:solidFill>
                  <a:srgbClr val="FFFFFF"/>
                </a:solidFill>
                <a:latin typeface="Arial" panose="020B0604020202020204" pitchFamily="34" charset="0"/>
                <a:cs typeface="Arial" panose="020B0604020202020204" pitchFamily="34" charset="0"/>
              </a:defRPr>
            </a:lvl1pPr>
          </a:lstStyle>
          <a:p>
            <a:pPr lvl="0"/>
            <a:endParaRPr lang="en-US" noProof="0" dirty="0"/>
          </a:p>
        </p:txBody>
      </p:sp>
      <p:sp>
        <p:nvSpPr>
          <p:cNvPr id="9" name="Text Placeholder 8">
            <a:extLst>
              <a:ext uri="{FF2B5EF4-FFF2-40B4-BE49-F238E27FC236}">
                <a16:creationId xmlns:a16="http://schemas.microsoft.com/office/drawing/2014/main" id="{2FB8DFFC-8304-074B-A3FE-0C4AFAA4663D}"/>
              </a:ext>
            </a:extLst>
          </p:cNvPr>
          <p:cNvSpPr>
            <a:spLocks noGrp="1"/>
          </p:cNvSpPr>
          <p:nvPr>
            <p:ph type="body" sz="quarter" idx="20"/>
          </p:nvPr>
        </p:nvSpPr>
        <p:spPr>
          <a:xfrm>
            <a:off x="5107402" y="1152525"/>
            <a:ext cx="2903534" cy="4900613"/>
          </a:xfrm>
          <a:prstGeom prst="rect">
            <a:avLst/>
          </a:prstGeom>
        </p:spPr>
        <p:txBody>
          <a:bodyPr/>
          <a:lstStyle>
            <a:lvl1pPr marL="0" indent="0">
              <a:lnSpc>
                <a:spcPct val="150000"/>
              </a:lnSpc>
              <a:buNone/>
              <a:defRPr sz="1100">
                <a:solidFill>
                  <a:schemeClr val="tx2"/>
                </a:solidFill>
                <a:latin typeface="Arial" panose="020B0604020202020204" pitchFamily="34" charset="0"/>
                <a:cs typeface="Arial" panose="020B0604020202020204" pitchFamily="34" charset="0"/>
              </a:defRPr>
            </a:lvl1pPr>
          </a:lstStyle>
          <a:p>
            <a:pPr lvl="0"/>
            <a:endParaRPr lang="en-US" dirty="0"/>
          </a:p>
        </p:txBody>
      </p:sp>
      <p:sp>
        <p:nvSpPr>
          <p:cNvPr id="11" name="Text Placeholder 8">
            <a:extLst>
              <a:ext uri="{FF2B5EF4-FFF2-40B4-BE49-F238E27FC236}">
                <a16:creationId xmlns:a16="http://schemas.microsoft.com/office/drawing/2014/main" id="{5C69CAA3-5AA4-FF4F-8DC2-C886DF651132}"/>
              </a:ext>
            </a:extLst>
          </p:cNvPr>
          <p:cNvSpPr>
            <a:spLocks noGrp="1"/>
          </p:cNvSpPr>
          <p:nvPr>
            <p:ph type="body" sz="quarter" idx="21"/>
          </p:nvPr>
        </p:nvSpPr>
        <p:spPr>
          <a:xfrm>
            <a:off x="8198471" y="1152525"/>
            <a:ext cx="2903534" cy="4900613"/>
          </a:xfrm>
          <a:prstGeom prst="rect">
            <a:avLst/>
          </a:prstGeom>
        </p:spPr>
        <p:txBody>
          <a:bodyPr/>
          <a:lstStyle>
            <a:lvl1pPr marL="0" indent="0">
              <a:lnSpc>
                <a:spcPct val="150000"/>
              </a:lnSpc>
              <a:buNone/>
              <a:defRPr sz="1100">
                <a:solidFill>
                  <a:schemeClr val="tx2"/>
                </a:solidFill>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159542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hort text">
    <p:spTree>
      <p:nvGrpSpPr>
        <p:cNvPr id="1" name=""/>
        <p:cNvGrpSpPr/>
        <p:nvPr/>
      </p:nvGrpSpPr>
      <p:grpSpPr>
        <a:xfrm>
          <a:off x="0" y="0"/>
          <a:ext cx="0" cy="0"/>
          <a:chOff x="0" y="0"/>
          <a:chExt cx="0" cy="0"/>
        </a:xfrm>
      </p:grpSpPr>
      <p:pic>
        <p:nvPicPr>
          <p:cNvPr id="3" name="Picture 30">
            <a:extLst>
              <a:ext uri="{FF2B5EF4-FFF2-40B4-BE49-F238E27FC236}">
                <a16:creationId xmlns:a16="http://schemas.microsoft.com/office/drawing/2014/main" id="{05056E28-0A45-3146-AEB0-5DF09660AA88}"/>
              </a:ext>
            </a:extLst>
          </p:cNvPr>
          <p:cNvPicPr>
            <a:picLocks noChangeAspect="1"/>
          </p:cNvPicPr>
          <p:nvPr userDrawn="1"/>
        </p:nvPicPr>
        <p:blipFill>
          <a:blip r:embed="rId2">
            <a:extLst>
              <a:ext uri="{28A0092B-C50C-407E-A947-70E740481C1C}">
                <a14:useLocalDpi xmlns:a14="http://schemas.microsoft.com/office/drawing/2010/main" val="0"/>
              </a:ext>
            </a:extLst>
          </a:blip>
          <a:srcRect l="60735"/>
          <a:stretch>
            <a:fillRect/>
          </a:stretch>
        </p:blipFill>
        <p:spPr bwMode="auto">
          <a:xfrm>
            <a:off x="0" y="1368425"/>
            <a:ext cx="4468813" cy="234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6">
            <a:extLst>
              <a:ext uri="{FF2B5EF4-FFF2-40B4-BE49-F238E27FC236}">
                <a16:creationId xmlns:a16="http://schemas.microsoft.com/office/drawing/2014/main" id="{1BDC20C2-1148-9E4C-97AD-C70CDAF0227D}"/>
              </a:ext>
            </a:extLst>
          </p:cNvPr>
          <p:cNvSpPr>
            <a:spLocks noGrp="1"/>
          </p:cNvSpPr>
          <p:nvPr>
            <p:ph type="body" sz="quarter" idx="19" hasCustomPrompt="1"/>
          </p:nvPr>
        </p:nvSpPr>
        <p:spPr>
          <a:xfrm>
            <a:off x="1129055" y="2679858"/>
            <a:ext cx="3747745"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pPr marL="0" marR="0" lvl="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a:pPr>
            <a:r>
              <a:rPr lang="en-ID" kern="0" spc="500" dirty="0">
                <a:solidFill>
                  <a:srgbClr val="333331">
                    <a:alpha val="27000"/>
                  </a:srgbClr>
                </a:solidFill>
                <a:latin typeface="Arial" panose="020B0604020202020204" pitchFamily="34" charset="0"/>
                <a:cs typeface="Arial" panose="020B0604020202020204" pitchFamily="34" charset="0"/>
              </a:rPr>
              <a:t>A short copy page</a:t>
            </a:r>
            <a:endParaRPr lang="en-US" kern="0" spc="500" dirty="0">
              <a:solidFill>
                <a:srgbClr val="333331">
                  <a:alpha val="27000"/>
                </a:srgbClr>
              </a:solidFill>
            </a:endParaRPr>
          </a:p>
        </p:txBody>
      </p:sp>
      <p:cxnSp>
        <p:nvCxnSpPr>
          <p:cNvPr id="6" name="Straight Connector 5">
            <a:extLst>
              <a:ext uri="{FF2B5EF4-FFF2-40B4-BE49-F238E27FC236}">
                <a16:creationId xmlns:a16="http://schemas.microsoft.com/office/drawing/2014/main" id="{88E6050D-44E4-1147-8F96-6631B312E192}"/>
              </a:ext>
            </a:extLst>
          </p:cNvPr>
          <p:cNvCxnSpPr>
            <a:cxnSpLocks/>
          </p:cNvCxnSpPr>
          <p:nvPr userDrawn="1"/>
        </p:nvCxnSpPr>
        <p:spPr>
          <a:xfrm>
            <a:off x="6847366" y="1103127"/>
            <a:ext cx="0" cy="465174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 Placeholder 8">
            <a:extLst>
              <a:ext uri="{FF2B5EF4-FFF2-40B4-BE49-F238E27FC236}">
                <a16:creationId xmlns:a16="http://schemas.microsoft.com/office/drawing/2014/main" id="{90156551-CC0C-E54B-A1AD-B51854DB19C6}"/>
              </a:ext>
            </a:extLst>
          </p:cNvPr>
          <p:cNvSpPr>
            <a:spLocks noGrp="1"/>
          </p:cNvSpPr>
          <p:nvPr>
            <p:ph type="body" sz="quarter" idx="20"/>
          </p:nvPr>
        </p:nvSpPr>
        <p:spPr>
          <a:xfrm>
            <a:off x="6847366" y="978692"/>
            <a:ext cx="2903534" cy="4900613"/>
          </a:xfrm>
          <a:prstGeom prst="rect">
            <a:avLst/>
          </a:prstGeom>
        </p:spPr>
        <p:txBody>
          <a:bodyPr/>
          <a:lstStyle>
            <a:lvl1pPr marL="0" indent="0">
              <a:lnSpc>
                <a:spcPct val="150000"/>
              </a:lnSpc>
              <a:buNone/>
              <a:defRPr sz="1100">
                <a:solidFill>
                  <a:schemeClr val="tx2"/>
                </a:solidFill>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29418266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ar Chart">
    <p:spTree>
      <p:nvGrpSpPr>
        <p:cNvPr id="1" name=""/>
        <p:cNvGrpSpPr/>
        <p:nvPr/>
      </p:nvGrpSpPr>
      <p:grpSpPr>
        <a:xfrm>
          <a:off x="0" y="0"/>
          <a:ext cx="0" cy="0"/>
          <a:chOff x="0" y="0"/>
          <a:chExt cx="0" cy="0"/>
        </a:xfrm>
      </p:grpSpPr>
      <p:pic>
        <p:nvPicPr>
          <p:cNvPr id="3" name="Picture 6">
            <a:extLst>
              <a:ext uri="{FF2B5EF4-FFF2-40B4-BE49-F238E27FC236}">
                <a16:creationId xmlns:a16="http://schemas.microsoft.com/office/drawing/2014/main" id="{E4B1535A-D907-F842-B895-E18359265F43}"/>
              </a:ext>
            </a:extLst>
          </p:cNvPr>
          <p:cNvPicPr>
            <a:picLocks noChangeAspect="1"/>
          </p:cNvPicPr>
          <p:nvPr userDrawn="1"/>
        </p:nvPicPr>
        <p:blipFill>
          <a:blip r:embed="rId2">
            <a:extLst>
              <a:ext uri="{28A0092B-C50C-407E-A947-70E740481C1C}">
                <a14:useLocalDpi xmlns:a14="http://schemas.microsoft.com/office/drawing/2010/main" val="0"/>
              </a:ext>
            </a:extLst>
          </a:blip>
          <a:srcRect l="41801" t="4459" r="35017" b="70193"/>
          <a:stretch>
            <a:fillRect/>
          </a:stretch>
        </p:blipFill>
        <p:spPr bwMode="auto">
          <a:xfrm>
            <a:off x="11123613" y="5922963"/>
            <a:ext cx="11493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7">
            <a:extLst>
              <a:ext uri="{FF2B5EF4-FFF2-40B4-BE49-F238E27FC236}">
                <a16:creationId xmlns:a16="http://schemas.microsoft.com/office/drawing/2014/main" id="{00824228-AAC0-D447-8DD2-312F03B5B2F9}"/>
              </a:ext>
            </a:extLst>
          </p:cNvPr>
          <p:cNvSpPr txBox="1">
            <a:spLocks noChangeArrowheads="1"/>
          </p:cNvSpPr>
          <p:nvPr userDrawn="1"/>
        </p:nvSpPr>
        <p:spPr bwMode="auto">
          <a:xfrm>
            <a:off x="11245850" y="6326188"/>
            <a:ext cx="41275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F1FF4937-8088-B64F-AB9F-736F4830703E}" type="slidenum">
              <a:rPr lang="en-US" altLang="en-US" sz="1000">
                <a:cs typeface="Arial" panose="020B0604020202020204" pitchFamily="34" charset="0"/>
              </a:rPr>
              <a:pPr eaLnBrk="1" hangingPunct="1"/>
              <a:t>‹#›</a:t>
            </a:fld>
            <a:endParaRPr lang="en-US" altLang="en-US" sz="1000">
              <a:cs typeface="Arial" panose="020B0604020202020204" pitchFamily="34" charset="0"/>
            </a:endParaRPr>
          </a:p>
        </p:txBody>
      </p:sp>
      <p:pic>
        <p:nvPicPr>
          <p:cNvPr id="5" name="Graphic 333">
            <a:extLst>
              <a:ext uri="{FF2B5EF4-FFF2-40B4-BE49-F238E27FC236}">
                <a16:creationId xmlns:a16="http://schemas.microsoft.com/office/drawing/2014/main" id="{B0443F9F-AAF9-BF4E-82D2-535AC39576A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215313" y="6340475"/>
            <a:ext cx="27162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a:extLst>
              <a:ext uri="{FF2B5EF4-FFF2-40B4-BE49-F238E27FC236}">
                <a16:creationId xmlns:a16="http://schemas.microsoft.com/office/drawing/2014/main" id="{0C71531E-2512-BA48-95D7-F5B610FB7B60}"/>
              </a:ext>
            </a:extLst>
          </p:cNvPr>
          <p:cNvPicPr>
            <a:picLocks noChangeAspect="1"/>
          </p:cNvPicPr>
          <p:nvPr userDrawn="1"/>
        </p:nvPicPr>
        <p:blipFill>
          <a:blip r:embed="rId4">
            <a:extLst>
              <a:ext uri="{28A0092B-C50C-407E-A947-70E740481C1C}">
                <a14:useLocalDpi xmlns:a14="http://schemas.microsoft.com/office/drawing/2010/main" val="0"/>
              </a:ext>
            </a:extLst>
          </a:blip>
          <a:srcRect l="60735" t="63335" b="15056"/>
          <a:stretch>
            <a:fillRect/>
          </a:stretch>
        </p:blipFill>
        <p:spPr bwMode="auto">
          <a:xfrm>
            <a:off x="0" y="574675"/>
            <a:ext cx="4468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a:extLst>
              <a:ext uri="{FF2B5EF4-FFF2-40B4-BE49-F238E27FC236}">
                <a16:creationId xmlns:a16="http://schemas.microsoft.com/office/drawing/2014/main" id="{52195E74-9B04-F541-8503-A4A0C266992A}"/>
              </a:ext>
            </a:extLst>
          </p:cNvPr>
          <p:cNvPicPr>
            <a:picLocks noChangeAspect="1"/>
          </p:cNvPicPr>
          <p:nvPr userDrawn="1"/>
        </p:nvPicPr>
        <p:blipFill>
          <a:blip r:embed="rId2">
            <a:extLst>
              <a:ext uri="{28A0092B-C50C-407E-A947-70E740481C1C}">
                <a14:useLocalDpi xmlns:a14="http://schemas.microsoft.com/office/drawing/2010/main" val="0"/>
              </a:ext>
            </a:extLst>
          </a:blip>
          <a:srcRect l="41801" t="4459" r="35017" b="70193"/>
          <a:stretch>
            <a:fillRect/>
          </a:stretch>
        </p:blipFill>
        <p:spPr bwMode="auto">
          <a:xfrm>
            <a:off x="11123613" y="5922963"/>
            <a:ext cx="11493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1">
            <a:extLst>
              <a:ext uri="{FF2B5EF4-FFF2-40B4-BE49-F238E27FC236}">
                <a16:creationId xmlns:a16="http://schemas.microsoft.com/office/drawing/2014/main" id="{C621BD99-E16F-DF48-AFD6-637E50F0150D}"/>
              </a:ext>
            </a:extLst>
          </p:cNvPr>
          <p:cNvSpPr txBox="1">
            <a:spLocks noChangeArrowheads="1"/>
          </p:cNvSpPr>
          <p:nvPr userDrawn="1"/>
        </p:nvSpPr>
        <p:spPr bwMode="auto">
          <a:xfrm>
            <a:off x="11245850" y="6326188"/>
            <a:ext cx="41275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0D8ECF7-01DB-1A4C-B8F9-F947143FF3FF}" type="slidenum">
              <a:rPr lang="en-US" altLang="en-US" sz="1000">
                <a:cs typeface="Arial" panose="020B0604020202020204" pitchFamily="34" charset="0"/>
              </a:rPr>
              <a:pPr eaLnBrk="1" hangingPunct="1"/>
              <a:t>‹#›</a:t>
            </a:fld>
            <a:endParaRPr lang="en-US" altLang="en-US" sz="1000">
              <a:cs typeface="Arial" panose="020B0604020202020204" pitchFamily="34" charset="0"/>
            </a:endParaRPr>
          </a:p>
        </p:txBody>
      </p:sp>
      <p:pic>
        <p:nvPicPr>
          <p:cNvPr id="10" name="Graphic 333">
            <a:extLst>
              <a:ext uri="{FF2B5EF4-FFF2-40B4-BE49-F238E27FC236}">
                <a16:creationId xmlns:a16="http://schemas.microsoft.com/office/drawing/2014/main" id="{DC842996-6496-A04C-A4F3-873B035ABBF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215313" y="6340475"/>
            <a:ext cx="27162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9">
            <a:extLst>
              <a:ext uri="{FF2B5EF4-FFF2-40B4-BE49-F238E27FC236}">
                <a16:creationId xmlns:a16="http://schemas.microsoft.com/office/drawing/2014/main" id="{F569BA59-AA05-9D46-92BF-16CD2E99EB53}"/>
              </a:ext>
            </a:extLst>
          </p:cNvPr>
          <p:cNvSpPr txBox="1">
            <a:spLocks noChangeArrowheads="1"/>
          </p:cNvSpPr>
          <p:nvPr userDrawn="1"/>
        </p:nvSpPr>
        <p:spPr bwMode="auto">
          <a:xfrm>
            <a:off x="4076700" y="1179513"/>
            <a:ext cx="1857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defRPr/>
            </a:pPr>
            <a:endParaRPr lang="en-US">
              <a:latin typeface="Calibri" charset="0"/>
            </a:endParaRPr>
          </a:p>
        </p:txBody>
      </p:sp>
      <p:sp>
        <p:nvSpPr>
          <p:cNvPr id="66" name="Text Placeholder 6">
            <a:extLst>
              <a:ext uri="{FF2B5EF4-FFF2-40B4-BE49-F238E27FC236}">
                <a16:creationId xmlns:a16="http://schemas.microsoft.com/office/drawing/2014/main" id="{DCCACC23-F061-A14A-A620-610BCFB01D54}"/>
              </a:ext>
            </a:extLst>
          </p:cNvPr>
          <p:cNvSpPr>
            <a:spLocks noGrp="1"/>
          </p:cNvSpPr>
          <p:nvPr>
            <p:ph type="body" sz="quarter" idx="19" hasCustomPrompt="1"/>
          </p:nvPr>
        </p:nvSpPr>
        <p:spPr>
          <a:xfrm>
            <a:off x="1100138" y="328613"/>
            <a:ext cx="4997450"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r>
              <a:rPr lang="en-ID" kern="0" spc="500">
                <a:solidFill>
                  <a:srgbClr val="333331">
                    <a:alpha val="27000"/>
                  </a:srgbClr>
                </a:solidFill>
                <a:latin typeface="Arial" panose="020B0604020202020204" pitchFamily="34" charset="0"/>
                <a:cs typeface="Arial" panose="020B0604020202020204" pitchFamily="34" charset="0"/>
              </a:rPr>
              <a:t>A bar chart</a:t>
            </a:r>
            <a:endParaRPr lang="en-US" kern="0" spc="500">
              <a:solidFill>
                <a:srgbClr val="333331">
                  <a:alpha val="27000"/>
                </a:srgbClr>
              </a:solidFill>
            </a:endParaRPr>
          </a:p>
        </p:txBody>
      </p:sp>
      <p:sp>
        <p:nvSpPr>
          <p:cNvPr id="60" name="Chart Placeholder 4">
            <a:extLst>
              <a:ext uri="{FF2B5EF4-FFF2-40B4-BE49-F238E27FC236}">
                <a16:creationId xmlns:a16="http://schemas.microsoft.com/office/drawing/2014/main" id="{AD572DB2-2F4E-1E42-B1FE-05B3FD53C5C0}"/>
              </a:ext>
            </a:extLst>
          </p:cNvPr>
          <p:cNvSpPr>
            <a:spLocks noGrp="1"/>
          </p:cNvSpPr>
          <p:nvPr>
            <p:ph type="chart" sz="quarter" idx="11"/>
          </p:nvPr>
        </p:nvSpPr>
        <p:spPr>
          <a:xfrm>
            <a:off x="1049080" y="1785938"/>
            <a:ext cx="10080625" cy="3925887"/>
          </a:xfrm>
          <a:prstGeom prst="rect">
            <a:avLst/>
          </a:prstGeom>
        </p:spPr>
        <p:txBody>
          <a:bodyPr vert="horz"/>
          <a:lstStyle>
            <a:lvl1pPr marL="0" indent="0">
              <a:buNone/>
              <a:defRPr sz="1100"/>
            </a:lvl1pPr>
          </a:lstStyle>
          <a:p>
            <a:pPr lvl="0"/>
            <a:endParaRPr lang="en-US" noProof="0"/>
          </a:p>
        </p:txBody>
      </p:sp>
    </p:spTree>
    <p:extLst>
      <p:ext uri="{BB962C8B-B14F-4D97-AF65-F5344CB8AC3E}">
        <p14:creationId xmlns:p14="http://schemas.microsoft.com/office/powerpoint/2010/main" val="3597940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ple Charts">
    <p:spTree>
      <p:nvGrpSpPr>
        <p:cNvPr id="1" name=""/>
        <p:cNvGrpSpPr/>
        <p:nvPr/>
      </p:nvGrpSpPr>
      <p:grpSpPr>
        <a:xfrm>
          <a:off x="0" y="0"/>
          <a:ext cx="0" cy="0"/>
          <a:chOff x="0" y="0"/>
          <a:chExt cx="0" cy="0"/>
        </a:xfrm>
      </p:grpSpPr>
      <p:pic>
        <p:nvPicPr>
          <p:cNvPr id="3" name="Picture 6">
            <a:extLst>
              <a:ext uri="{FF2B5EF4-FFF2-40B4-BE49-F238E27FC236}">
                <a16:creationId xmlns:a16="http://schemas.microsoft.com/office/drawing/2014/main" id="{E4B1535A-D907-F842-B895-E18359265F43}"/>
              </a:ext>
            </a:extLst>
          </p:cNvPr>
          <p:cNvPicPr>
            <a:picLocks noChangeAspect="1"/>
          </p:cNvPicPr>
          <p:nvPr userDrawn="1"/>
        </p:nvPicPr>
        <p:blipFill>
          <a:blip r:embed="rId2">
            <a:extLst>
              <a:ext uri="{28A0092B-C50C-407E-A947-70E740481C1C}">
                <a14:useLocalDpi xmlns:a14="http://schemas.microsoft.com/office/drawing/2010/main" val="0"/>
              </a:ext>
            </a:extLst>
          </a:blip>
          <a:srcRect l="41801" t="4459" r="35017" b="70193"/>
          <a:stretch>
            <a:fillRect/>
          </a:stretch>
        </p:blipFill>
        <p:spPr bwMode="auto">
          <a:xfrm>
            <a:off x="11123613" y="5922963"/>
            <a:ext cx="11493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7">
            <a:extLst>
              <a:ext uri="{FF2B5EF4-FFF2-40B4-BE49-F238E27FC236}">
                <a16:creationId xmlns:a16="http://schemas.microsoft.com/office/drawing/2014/main" id="{00824228-AAC0-D447-8DD2-312F03B5B2F9}"/>
              </a:ext>
            </a:extLst>
          </p:cNvPr>
          <p:cNvSpPr txBox="1">
            <a:spLocks noChangeArrowheads="1"/>
          </p:cNvSpPr>
          <p:nvPr userDrawn="1"/>
        </p:nvSpPr>
        <p:spPr bwMode="auto">
          <a:xfrm>
            <a:off x="11245850" y="6326188"/>
            <a:ext cx="41275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F1FF4937-8088-B64F-AB9F-736F4830703E}" type="slidenum">
              <a:rPr lang="en-US" altLang="en-US" sz="1000">
                <a:cs typeface="Arial" panose="020B0604020202020204" pitchFamily="34" charset="0"/>
              </a:rPr>
              <a:pPr eaLnBrk="1" hangingPunct="1"/>
              <a:t>‹#›</a:t>
            </a:fld>
            <a:endParaRPr lang="en-US" altLang="en-US" sz="1000">
              <a:cs typeface="Arial" panose="020B0604020202020204" pitchFamily="34" charset="0"/>
            </a:endParaRPr>
          </a:p>
        </p:txBody>
      </p:sp>
      <p:pic>
        <p:nvPicPr>
          <p:cNvPr id="5" name="Graphic 333">
            <a:extLst>
              <a:ext uri="{FF2B5EF4-FFF2-40B4-BE49-F238E27FC236}">
                <a16:creationId xmlns:a16="http://schemas.microsoft.com/office/drawing/2014/main" id="{B0443F9F-AAF9-BF4E-82D2-535AC39576A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215313" y="6340475"/>
            <a:ext cx="27162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a:extLst>
              <a:ext uri="{FF2B5EF4-FFF2-40B4-BE49-F238E27FC236}">
                <a16:creationId xmlns:a16="http://schemas.microsoft.com/office/drawing/2014/main" id="{0C71531E-2512-BA48-95D7-F5B610FB7B60}"/>
              </a:ext>
            </a:extLst>
          </p:cNvPr>
          <p:cNvPicPr>
            <a:picLocks noChangeAspect="1"/>
          </p:cNvPicPr>
          <p:nvPr userDrawn="1"/>
        </p:nvPicPr>
        <p:blipFill>
          <a:blip r:embed="rId4">
            <a:extLst>
              <a:ext uri="{28A0092B-C50C-407E-A947-70E740481C1C}">
                <a14:useLocalDpi xmlns:a14="http://schemas.microsoft.com/office/drawing/2010/main" val="0"/>
              </a:ext>
            </a:extLst>
          </a:blip>
          <a:srcRect l="60735" t="63335" b="15056"/>
          <a:stretch>
            <a:fillRect/>
          </a:stretch>
        </p:blipFill>
        <p:spPr bwMode="auto">
          <a:xfrm>
            <a:off x="0" y="574675"/>
            <a:ext cx="4468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a:extLst>
              <a:ext uri="{FF2B5EF4-FFF2-40B4-BE49-F238E27FC236}">
                <a16:creationId xmlns:a16="http://schemas.microsoft.com/office/drawing/2014/main" id="{52195E74-9B04-F541-8503-A4A0C266992A}"/>
              </a:ext>
            </a:extLst>
          </p:cNvPr>
          <p:cNvPicPr>
            <a:picLocks noChangeAspect="1"/>
          </p:cNvPicPr>
          <p:nvPr userDrawn="1"/>
        </p:nvPicPr>
        <p:blipFill>
          <a:blip r:embed="rId2">
            <a:extLst>
              <a:ext uri="{28A0092B-C50C-407E-A947-70E740481C1C}">
                <a14:useLocalDpi xmlns:a14="http://schemas.microsoft.com/office/drawing/2010/main" val="0"/>
              </a:ext>
            </a:extLst>
          </a:blip>
          <a:srcRect l="41801" t="4459" r="35017" b="70193"/>
          <a:stretch>
            <a:fillRect/>
          </a:stretch>
        </p:blipFill>
        <p:spPr bwMode="auto">
          <a:xfrm>
            <a:off x="11123613" y="5922963"/>
            <a:ext cx="11493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1">
            <a:extLst>
              <a:ext uri="{FF2B5EF4-FFF2-40B4-BE49-F238E27FC236}">
                <a16:creationId xmlns:a16="http://schemas.microsoft.com/office/drawing/2014/main" id="{C621BD99-E16F-DF48-AFD6-637E50F0150D}"/>
              </a:ext>
            </a:extLst>
          </p:cNvPr>
          <p:cNvSpPr txBox="1">
            <a:spLocks noChangeArrowheads="1"/>
          </p:cNvSpPr>
          <p:nvPr userDrawn="1"/>
        </p:nvSpPr>
        <p:spPr bwMode="auto">
          <a:xfrm>
            <a:off x="11245850" y="6326188"/>
            <a:ext cx="41275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0D8ECF7-01DB-1A4C-B8F9-F947143FF3FF}" type="slidenum">
              <a:rPr lang="en-US" altLang="en-US" sz="1000">
                <a:cs typeface="Arial" panose="020B0604020202020204" pitchFamily="34" charset="0"/>
              </a:rPr>
              <a:pPr eaLnBrk="1" hangingPunct="1"/>
              <a:t>‹#›</a:t>
            </a:fld>
            <a:endParaRPr lang="en-US" altLang="en-US" sz="1000">
              <a:cs typeface="Arial" panose="020B0604020202020204" pitchFamily="34" charset="0"/>
            </a:endParaRPr>
          </a:p>
        </p:txBody>
      </p:sp>
      <p:pic>
        <p:nvPicPr>
          <p:cNvPr id="10" name="Graphic 333">
            <a:extLst>
              <a:ext uri="{FF2B5EF4-FFF2-40B4-BE49-F238E27FC236}">
                <a16:creationId xmlns:a16="http://schemas.microsoft.com/office/drawing/2014/main" id="{DC842996-6496-A04C-A4F3-873B035ABBF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215313" y="6340475"/>
            <a:ext cx="27162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9">
            <a:extLst>
              <a:ext uri="{FF2B5EF4-FFF2-40B4-BE49-F238E27FC236}">
                <a16:creationId xmlns:a16="http://schemas.microsoft.com/office/drawing/2014/main" id="{F569BA59-AA05-9D46-92BF-16CD2E99EB53}"/>
              </a:ext>
            </a:extLst>
          </p:cNvPr>
          <p:cNvSpPr txBox="1">
            <a:spLocks noChangeArrowheads="1"/>
          </p:cNvSpPr>
          <p:nvPr userDrawn="1"/>
        </p:nvSpPr>
        <p:spPr bwMode="auto">
          <a:xfrm>
            <a:off x="4076700" y="1179513"/>
            <a:ext cx="1857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defRPr/>
            </a:pPr>
            <a:endParaRPr lang="en-US">
              <a:latin typeface="Calibri" charset="0"/>
            </a:endParaRPr>
          </a:p>
        </p:txBody>
      </p:sp>
      <p:sp>
        <p:nvSpPr>
          <p:cNvPr id="66" name="Text Placeholder 6">
            <a:extLst>
              <a:ext uri="{FF2B5EF4-FFF2-40B4-BE49-F238E27FC236}">
                <a16:creationId xmlns:a16="http://schemas.microsoft.com/office/drawing/2014/main" id="{DCCACC23-F061-A14A-A620-610BCFB01D54}"/>
              </a:ext>
            </a:extLst>
          </p:cNvPr>
          <p:cNvSpPr>
            <a:spLocks noGrp="1"/>
          </p:cNvSpPr>
          <p:nvPr>
            <p:ph type="body" sz="quarter" idx="19" hasCustomPrompt="1"/>
          </p:nvPr>
        </p:nvSpPr>
        <p:spPr>
          <a:xfrm>
            <a:off x="1100138" y="328613"/>
            <a:ext cx="4997450"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pPr marL="0" marR="0" lvl="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a:pPr>
            <a:r>
              <a:rPr lang="en-ID" kern="0" spc="500">
                <a:solidFill>
                  <a:srgbClr val="333331">
                    <a:alpha val="27000"/>
                  </a:srgbClr>
                </a:solidFill>
                <a:latin typeface="Arial" panose="020B0604020202020204" pitchFamily="34" charset="0"/>
                <a:cs typeface="Arial" panose="020B0604020202020204" pitchFamily="34" charset="0"/>
              </a:rPr>
              <a:t>A couple of charts</a:t>
            </a:r>
            <a:endParaRPr lang="en-US" kern="0" spc="500">
              <a:solidFill>
                <a:srgbClr val="333331">
                  <a:alpha val="27000"/>
                </a:srgbClr>
              </a:solidFill>
            </a:endParaRPr>
          </a:p>
        </p:txBody>
      </p:sp>
      <p:sp>
        <p:nvSpPr>
          <p:cNvPr id="60" name="Chart Placeholder 4">
            <a:extLst>
              <a:ext uri="{FF2B5EF4-FFF2-40B4-BE49-F238E27FC236}">
                <a16:creationId xmlns:a16="http://schemas.microsoft.com/office/drawing/2014/main" id="{AD572DB2-2F4E-1E42-B1FE-05B3FD53C5C0}"/>
              </a:ext>
            </a:extLst>
          </p:cNvPr>
          <p:cNvSpPr>
            <a:spLocks noGrp="1"/>
          </p:cNvSpPr>
          <p:nvPr>
            <p:ph type="chart" sz="quarter" idx="11"/>
          </p:nvPr>
        </p:nvSpPr>
        <p:spPr>
          <a:xfrm>
            <a:off x="1100138" y="1768908"/>
            <a:ext cx="4820371" cy="3925887"/>
          </a:xfrm>
          <a:prstGeom prst="rect">
            <a:avLst/>
          </a:prstGeom>
        </p:spPr>
        <p:txBody>
          <a:bodyPr vert="horz"/>
          <a:lstStyle>
            <a:lvl1pPr marL="0" indent="0">
              <a:buNone/>
              <a:defRPr sz="1100"/>
            </a:lvl1pPr>
          </a:lstStyle>
          <a:p>
            <a:pPr lvl="0"/>
            <a:endParaRPr lang="en-US" noProof="0"/>
          </a:p>
        </p:txBody>
      </p:sp>
      <p:sp>
        <p:nvSpPr>
          <p:cNvPr id="12" name="Chart Placeholder 4">
            <a:extLst>
              <a:ext uri="{FF2B5EF4-FFF2-40B4-BE49-F238E27FC236}">
                <a16:creationId xmlns:a16="http://schemas.microsoft.com/office/drawing/2014/main" id="{783FDA9D-2D93-F249-8729-E6DED1185FF5}"/>
              </a:ext>
            </a:extLst>
          </p:cNvPr>
          <p:cNvSpPr>
            <a:spLocks noGrp="1"/>
          </p:cNvSpPr>
          <p:nvPr>
            <p:ph type="chart" sz="quarter" idx="20"/>
          </p:nvPr>
        </p:nvSpPr>
        <p:spPr>
          <a:xfrm>
            <a:off x="6271492" y="1768908"/>
            <a:ext cx="4852122" cy="3925887"/>
          </a:xfrm>
          <a:prstGeom prst="rect">
            <a:avLst/>
          </a:prstGeom>
        </p:spPr>
        <p:txBody>
          <a:bodyPr vert="horz"/>
          <a:lstStyle>
            <a:lvl1pPr marL="0" indent="0">
              <a:buNone/>
              <a:defRPr sz="1100"/>
            </a:lvl1pPr>
          </a:lstStyle>
          <a:p>
            <a:pPr lvl="0"/>
            <a:endParaRPr lang="en-US" noProof="0"/>
          </a:p>
        </p:txBody>
      </p:sp>
    </p:spTree>
    <p:extLst>
      <p:ext uri="{BB962C8B-B14F-4D97-AF65-F5344CB8AC3E}">
        <p14:creationId xmlns:p14="http://schemas.microsoft.com/office/powerpoint/2010/main" val="22899663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with caption">
    <p:spTree>
      <p:nvGrpSpPr>
        <p:cNvPr id="1" name=""/>
        <p:cNvGrpSpPr/>
        <p:nvPr/>
      </p:nvGrpSpPr>
      <p:grpSpPr>
        <a:xfrm>
          <a:off x="0" y="0"/>
          <a:ext cx="0" cy="0"/>
          <a:chOff x="0" y="0"/>
          <a:chExt cx="0" cy="0"/>
        </a:xfrm>
      </p:grpSpPr>
      <p:pic>
        <p:nvPicPr>
          <p:cNvPr id="3" name="Picture 6">
            <a:extLst>
              <a:ext uri="{FF2B5EF4-FFF2-40B4-BE49-F238E27FC236}">
                <a16:creationId xmlns:a16="http://schemas.microsoft.com/office/drawing/2014/main" id="{E4B1535A-D907-F842-B895-E18359265F43}"/>
              </a:ext>
            </a:extLst>
          </p:cNvPr>
          <p:cNvPicPr>
            <a:picLocks noChangeAspect="1"/>
          </p:cNvPicPr>
          <p:nvPr userDrawn="1"/>
        </p:nvPicPr>
        <p:blipFill>
          <a:blip r:embed="rId2">
            <a:extLst>
              <a:ext uri="{28A0092B-C50C-407E-A947-70E740481C1C}">
                <a14:useLocalDpi xmlns:a14="http://schemas.microsoft.com/office/drawing/2010/main" val="0"/>
              </a:ext>
            </a:extLst>
          </a:blip>
          <a:srcRect l="41801" t="4459" r="35017" b="70193"/>
          <a:stretch>
            <a:fillRect/>
          </a:stretch>
        </p:blipFill>
        <p:spPr bwMode="auto">
          <a:xfrm>
            <a:off x="11123613" y="5922963"/>
            <a:ext cx="11493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7">
            <a:extLst>
              <a:ext uri="{FF2B5EF4-FFF2-40B4-BE49-F238E27FC236}">
                <a16:creationId xmlns:a16="http://schemas.microsoft.com/office/drawing/2014/main" id="{00824228-AAC0-D447-8DD2-312F03B5B2F9}"/>
              </a:ext>
            </a:extLst>
          </p:cNvPr>
          <p:cNvSpPr txBox="1">
            <a:spLocks noChangeArrowheads="1"/>
          </p:cNvSpPr>
          <p:nvPr userDrawn="1"/>
        </p:nvSpPr>
        <p:spPr bwMode="auto">
          <a:xfrm>
            <a:off x="11245850" y="6326188"/>
            <a:ext cx="41275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F1FF4937-8088-B64F-AB9F-736F4830703E}" type="slidenum">
              <a:rPr lang="en-US" altLang="en-US" sz="1000">
                <a:cs typeface="Arial" panose="020B0604020202020204" pitchFamily="34" charset="0"/>
              </a:rPr>
              <a:pPr eaLnBrk="1" hangingPunct="1"/>
              <a:t>‹#›</a:t>
            </a:fld>
            <a:endParaRPr lang="en-US" altLang="en-US" sz="1000">
              <a:cs typeface="Arial" panose="020B0604020202020204" pitchFamily="34" charset="0"/>
            </a:endParaRPr>
          </a:p>
        </p:txBody>
      </p:sp>
      <p:pic>
        <p:nvPicPr>
          <p:cNvPr id="5" name="Graphic 333">
            <a:extLst>
              <a:ext uri="{FF2B5EF4-FFF2-40B4-BE49-F238E27FC236}">
                <a16:creationId xmlns:a16="http://schemas.microsoft.com/office/drawing/2014/main" id="{B0443F9F-AAF9-BF4E-82D2-535AC39576A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215313" y="6340475"/>
            <a:ext cx="27162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a:extLst>
              <a:ext uri="{FF2B5EF4-FFF2-40B4-BE49-F238E27FC236}">
                <a16:creationId xmlns:a16="http://schemas.microsoft.com/office/drawing/2014/main" id="{0C71531E-2512-BA48-95D7-F5B610FB7B60}"/>
              </a:ext>
            </a:extLst>
          </p:cNvPr>
          <p:cNvPicPr>
            <a:picLocks noChangeAspect="1"/>
          </p:cNvPicPr>
          <p:nvPr userDrawn="1"/>
        </p:nvPicPr>
        <p:blipFill>
          <a:blip r:embed="rId4">
            <a:extLst>
              <a:ext uri="{28A0092B-C50C-407E-A947-70E740481C1C}">
                <a14:useLocalDpi xmlns:a14="http://schemas.microsoft.com/office/drawing/2010/main" val="0"/>
              </a:ext>
            </a:extLst>
          </a:blip>
          <a:srcRect l="60735" t="63335" b="15056"/>
          <a:stretch>
            <a:fillRect/>
          </a:stretch>
        </p:blipFill>
        <p:spPr bwMode="auto">
          <a:xfrm>
            <a:off x="0" y="574675"/>
            <a:ext cx="4468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a:extLst>
              <a:ext uri="{FF2B5EF4-FFF2-40B4-BE49-F238E27FC236}">
                <a16:creationId xmlns:a16="http://schemas.microsoft.com/office/drawing/2014/main" id="{52195E74-9B04-F541-8503-A4A0C266992A}"/>
              </a:ext>
            </a:extLst>
          </p:cNvPr>
          <p:cNvPicPr>
            <a:picLocks noChangeAspect="1"/>
          </p:cNvPicPr>
          <p:nvPr userDrawn="1"/>
        </p:nvPicPr>
        <p:blipFill>
          <a:blip r:embed="rId2">
            <a:extLst>
              <a:ext uri="{28A0092B-C50C-407E-A947-70E740481C1C}">
                <a14:useLocalDpi xmlns:a14="http://schemas.microsoft.com/office/drawing/2010/main" val="0"/>
              </a:ext>
            </a:extLst>
          </a:blip>
          <a:srcRect l="41801" t="4459" r="35017" b="70193"/>
          <a:stretch>
            <a:fillRect/>
          </a:stretch>
        </p:blipFill>
        <p:spPr bwMode="auto">
          <a:xfrm>
            <a:off x="11123613" y="5922963"/>
            <a:ext cx="11493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1">
            <a:extLst>
              <a:ext uri="{FF2B5EF4-FFF2-40B4-BE49-F238E27FC236}">
                <a16:creationId xmlns:a16="http://schemas.microsoft.com/office/drawing/2014/main" id="{C621BD99-E16F-DF48-AFD6-637E50F0150D}"/>
              </a:ext>
            </a:extLst>
          </p:cNvPr>
          <p:cNvSpPr txBox="1">
            <a:spLocks noChangeArrowheads="1"/>
          </p:cNvSpPr>
          <p:nvPr userDrawn="1"/>
        </p:nvSpPr>
        <p:spPr bwMode="auto">
          <a:xfrm>
            <a:off x="11245850" y="6326188"/>
            <a:ext cx="41275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0D8ECF7-01DB-1A4C-B8F9-F947143FF3FF}" type="slidenum">
              <a:rPr lang="en-US" altLang="en-US" sz="1000">
                <a:cs typeface="Arial" panose="020B0604020202020204" pitchFamily="34" charset="0"/>
              </a:rPr>
              <a:pPr eaLnBrk="1" hangingPunct="1"/>
              <a:t>‹#›</a:t>
            </a:fld>
            <a:endParaRPr lang="en-US" altLang="en-US" sz="1000">
              <a:cs typeface="Arial" panose="020B0604020202020204" pitchFamily="34" charset="0"/>
            </a:endParaRPr>
          </a:p>
        </p:txBody>
      </p:sp>
      <p:pic>
        <p:nvPicPr>
          <p:cNvPr id="10" name="Graphic 333">
            <a:extLst>
              <a:ext uri="{FF2B5EF4-FFF2-40B4-BE49-F238E27FC236}">
                <a16:creationId xmlns:a16="http://schemas.microsoft.com/office/drawing/2014/main" id="{DC842996-6496-A04C-A4F3-873B035ABBF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215313" y="6340475"/>
            <a:ext cx="27162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9">
            <a:extLst>
              <a:ext uri="{FF2B5EF4-FFF2-40B4-BE49-F238E27FC236}">
                <a16:creationId xmlns:a16="http://schemas.microsoft.com/office/drawing/2014/main" id="{F569BA59-AA05-9D46-92BF-16CD2E99EB53}"/>
              </a:ext>
            </a:extLst>
          </p:cNvPr>
          <p:cNvSpPr txBox="1">
            <a:spLocks noChangeArrowheads="1"/>
          </p:cNvSpPr>
          <p:nvPr userDrawn="1"/>
        </p:nvSpPr>
        <p:spPr bwMode="auto">
          <a:xfrm>
            <a:off x="4076700" y="1179513"/>
            <a:ext cx="1857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defRPr/>
            </a:pPr>
            <a:endParaRPr lang="en-US">
              <a:latin typeface="Calibri" charset="0"/>
            </a:endParaRPr>
          </a:p>
        </p:txBody>
      </p:sp>
      <p:sp>
        <p:nvSpPr>
          <p:cNvPr id="66" name="Text Placeholder 6">
            <a:extLst>
              <a:ext uri="{FF2B5EF4-FFF2-40B4-BE49-F238E27FC236}">
                <a16:creationId xmlns:a16="http://schemas.microsoft.com/office/drawing/2014/main" id="{DCCACC23-F061-A14A-A620-610BCFB01D54}"/>
              </a:ext>
            </a:extLst>
          </p:cNvPr>
          <p:cNvSpPr>
            <a:spLocks noGrp="1"/>
          </p:cNvSpPr>
          <p:nvPr>
            <p:ph type="body" sz="quarter" idx="19" hasCustomPrompt="1"/>
          </p:nvPr>
        </p:nvSpPr>
        <p:spPr>
          <a:xfrm>
            <a:off x="1100138" y="328613"/>
            <a:ext cx="4997450" cy="436562"/>
          </a:xfrm>
          <a:prstGeom prst="rect">
            <a:avLst/>
          </a:prstGeom>
        </p:spPr>
        <p:txBody>
          <a:bodyPr vert="horz"/>
          <a:lstStyle>
            <a:lvl1pPr marL="0" marR="0" indent="0" algn="l" defTabSz="457200" rtl="0" eaLnBrk="1" fontAlgn="auto" latinLnBrk="0" hangingPunct="1">
              <a:lnSpc>
                <a:spcPct val="100000"/>
              </a:lnSpc>
              <a:spcBef>
                <a:spcPct val="20000"/>
              </a:spcBef>
              <a:spcAft>
                <a:spcPts val="600"/>
              </a:spcAft>
              <a:buClr>
                <a:schemeClr val="accent1"/>
              </a:buClr>
              <a:buSzTx/>
              <a:buFont typeface="Wingdings 2" charset="2"/>
              <a:buNone/>
              <a:tabLst/>
              <a:defRPr sz="1800" kern="1200" spc="600" baseline="0"/>
            </a:lvl1pPr>
          </a:lstStyle>
          <a:p>
            <a:r>
              <a:rPr lang="en-ID" kern="0" spc="500">
                <a:solidFill>
                  <a:srgbClr val="333331">
                    <a:alpha val="27000"/>
                  </a:srgbClr>
                </a:solidFill>
                <a:latin typeface="Arial" panose="020B0604020202020204" pitchFamily="34" charset="0"/>
                <a:cs typeface="Arial" panose="020B0604020202020204" pitchFamily="34" charset="0"/>
              </a:rPr>
              <a:t>One image with caption</a:t>
            </a:r>
            <a:endParaRPr lang="en-US" kern="0" spc="500">
              <a:solidFill>
                <a:srgbClr val="333331">
                  <a:alpha val="27000"/>
                </a:srgbClr>
              </a:solidFill>
            </a:endParaRPr>
          </a:p>
        </p:txBody>
      </p:sp>
      <p:cxnSp>
        <p:nvCxnSpPr>
          <p:cNvPr id="13" name="Straight Connector 12">
            <a:extLst>
              <a:ext uri="{FF2B5EF4-FFF2-40B4-BE49-F238E27FC236}">
                <a16:creationId xmlns:a16="http://schemas.microsoft.com/office/drawing/2014/main" id="{CDABCFBE-A979-DA4B-B540-01DAA0A214B7}"/>
              </a:ext>
            </a:extLst>
          </p:cNvPr>
          <p:cNvCxnSpPr>
            <a:cxnSpLocks/>
          </p:cNvCxnSpPr>
          <p:nvPr userDrawn="1"/>
        </p:nvCxnSpPr>
        <p:spPr>
          <a:xfrm>
            <a:off x="7327378" y="2903456"/>
            <a:ext cx="0" cy="1376314"/>
          </a:xfrm>
          <a:prstGeom prst="line">
            <a:avLst/>
          </a:prstGeom>
          <a:ln w="444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03C060AD-14FB-024D-AD7E-AA7DA1E049AF}"/>
              </a:ext>
            </a:extLst>
          </p:cNvPr>
          <p:cNvSpPr>
            <a:spLocks noGrp="1"/>
          </p:cNvSpPr>
          <p:nvPr>
            <p:ph type="pic" sz="quarter" idx="20"/>
          </p:nvPr>
        </p:nvSpPr>
        <p:spPr>
          <a:xfrm>
            <a:off x="0" y="1393871"/>
            <a:ext cx="6748463" cy="4859518"/>
          </a:xfrm>
          <a:prstGeom prst="rect">
            <a:avLst/>
          </a:prstGeom>
          <a:solidFill>
            <a:schemeClr val="accent1">
              <a:lumMod val="40000"/>
              <a:lumOff val="60000"/>
            </a:schemeClr>
          </a:solidFill>
        </p:spPr>
        <p:txBody>
          <a:bodyPr/>
          <a:lstStyle>
            <a:lvl1pPr marL="0" indent="0">
              <a:buNone/>
              <a:defRPr sz="900"/>
            </a:lvl1pPr>
          </a:lstStyle>
          <a:p>
            <a:endParaRPr lang="en-US"/>
          </a:p>
        </p:txBody>
      </p:sp>
      <p:sp>
        <p:nvSpPr>
          <p:cNvPr id="20" name="Text Placeholder 8">
            <a:extLst>
              <a:ext uri="{FF2B5EF4-FFF2-40B4-BE49-F238E27FC236}">
                <a16:creationId xmlns:a16="http://schemas.microsoft.com/office/drawing/2014/main" id="{E3D41CB4-7B8E-834D-82EC-774D2627EA0F}"/>
              </a:ext>
            </a:extLst>
          </p:cNvPr>
          <p:cNvSpPr>
            <a:spLocks noGrp="1"/>
          </p:cNvSpPr>
          <p:nvPr>
            <p:ph type="body" sz="quarter" idx="21"/>
          </p:nvPr>
        </p:nvSpPr>
        <p:spPr>
          <a:xfrm>
            <a:off x="7406587" y="2750567"/>
            <a:ext cx="2903534" cy="1640064"/>
          </a:xfrm>
          <a:prstGeom prst="rect">
            <a:avLst/>
          </a:prstGeom>
        </p:spPr>
        <p:txBody>
          <a:bodyPr/>
          <a:lstStyle>
            <a:lvl1pPr marL="0" indent="0">
              <a:lnSpc>
                <a:spcPct val="150000"/>
              </a:lnSpc>
              <a:buNone/>
              <a:defRPr sz="1100">
                <a:solidFill>
                  <a:schemeClr val="tx2"/>
                </a:solidFill>
                <a:latin typeface="Arial" panose="020B0604020202020204" pitchFamily="34" charset="0"/>
                <a:cs typeface="Arial" panose="020B0604020202020204" pitchFamily="34" charset="0"/>
              </a:defRPr>
            </a:lvl1pPr>
          </a:lstStyle>
          <a:p>
            <a:pPr lvl="0"/>
            <a:endParaRPr lang="en-US"/>
          </a:p>
        </p:txBody>
      </p:sp>
    </p:spTree>
    <p:extLst>
      <p:ext uri="{BB962C8B-B14F-4D97-AF65-F5344CB8AC3E}">
        <p14:creationId xmlns:p14="http://schemas.microsoft.com/office/powerpoint/2010/main" val="2908131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21" Type="http://schemas.openxmlformats.org/officeDocument/2006/relationships/image" Target="../media/image12.png"/><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theme" Target="../theme/theme3.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image" Target="../media/image1.png"/><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Footer Placeholder 4">
            <a:extLst>
              <a:ext uri="{FF2B5EF4-FFF2-40B4-BE49-F238E27FC236}">
                <a16:creationId xmlns:a16="http://schemas.microsoft.com/office/drawing/2014/main" id="{2A9EADE6-C7B7-8741-826D-81240D1F9834}"/>
              </a:ext>
            </a:extLst>
          </p:cNvPr>
          <p:cNvSpPr txBox="1">
            <a:spLocks/>
          </p:cNvSpPr>
          <p:nvPr userDrawn="1"/>
        </p:nvSpPr>
        <p:spPr>
          <a:xfrm>
            <a:off x="83127" y="6491288"/>
            <a:ext cx="8645525" cy="365125"/>
          </a:xfrm>
          <a:prstGeom prst="rect">
            <a:avLst/>
          </a:prstGeom>
        </p:spPr>
        <p:txBody>
          <a:bodyPr/>
          <a:lstStyle>
            <a:defPPr>
              <a:defRPr lang="en-US"/>
            </a:defPPr>
            <a:lvl1pPr marL="0" algn="l" defTabSz="457200" rtl="0" eaLnBrk="1" latinLnBrk="0" hangingPunct="1">
              <a:defRPr sz="11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GB" dirty="0">
                <a:solidFill>
                  <a:srgbClr val="484B49"/>
                </a:solidFill>
              </a:rPr>
              <a:t>©UCISA 2026</a:t>
            </a:r>
            <a:endParaRPr lang="en-US" dirty="0">
              <a:solidFill>
                <a:srgbClr val="484B49"/>
              </a:solidFill>
            </a:endParaRPr>
          </a:p>
        </p:txBody>
      </p:sp>
      <p:sp>
        <p:nvSpPr>
          <p:cNvPr id="24" name="Footer Placeholder 22">
            <a:extLst>
              <a:ext uri="{FF2B5EF4-FFF2-40B4-BE49-F238E27FC236}">
                <a16:creationId xmlns:a16="http://schemas.microsoft.com/office/drawing/2014/main" id="{E184932C-F021-AE4D-9406-E252E9B31BE7}"/>
              </a:ext>
            </a:extLst>
          </p:cNvPr>
          <p:cNvSpPr txBox="1">
            <a:spLocks/>
          </p:cNvSpPr>
          <p:nvPr userDrawn="1"/>
        </p:nvSpPr>
        <p:spPr>
          <a:xfrm>
            <a:off x="0" y="6124576"/>
            <a:ext cx="4451927" cy="733424"/>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pic>
        <p:nvPicPr>
          <p:cNvPr id="5" name="Graphic 7">
            <a:extLst>
              <a:ext uri="{FF2B5EF4-FFF2-40B4-BE49-F238E27FC236}">
                <a16:creationId xmlns:a16="http://schemas.microsoft.com/office/drawing/2014/main" id="{515EFDEC-C2C1-D0D9-C6DB-1943B75FAD7E}"/>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5884719" y="6392227"/>
            <a:ext cx="4266046" cy="396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5744AAF0-73CE-D3BF-F93A-E3B8F511FFFC}"/>
              </a:ext>
            </a:extLst>
          </p:cNvPr>
          <p:cNvPicPr>
            <a:picLocks noChangeAspect="1"/>
          </p:cNvPicPr>
          <p:nvPr userDrawn="1"/>
        </p:nvPicPr>
        <p:blipFill>
          <a:blip r:embed="rId17"/>
          <a:stretch>
            <a:fillRect/>
          </a:stretch>
        </p:blipFill>
        <p:spPr>
          <a:xfrm>
            <a:off x="10119248" y="5271751"/>
            <a:ext cx="2136252" cy="1705649"/>
          </a:xfrm>
          <a:prstGeom prst="rect">
            <a:avLst/>
          </a:prstGeom>
        </p:spPr>
      </p:pic>
    </p:spTree>
    <p:extLst>
      <p:ext uri="{BB962C8B-B14F-4D97-AF65-F5344CB8AC3E}">
        <p14:creationId xmlns:p14="http://schemas.microsoft.com/office/powerpoint/2010/main" val="197553046"/>
      </p:ext>
    </p:extLst>
  </p:cSld>
  <p:clrMap bg1="lt1" tx1="dk1" bg2="lt2" tx2="dk2" accent1="accent1" accent2="accent2" accent3="accent3" accent4="accent4" accent5="accent5" accent6="accent6" hlink="hlink" folHlink="folHlink"/>
  <p:sldLayoutIdLst>
    <p:sldLayoutId id="2147483650"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6"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Footer Placeholder 4">
            <a:extLst>
              <a:ext uri="{FF2B5EF4-FFF2-40B4-BE49-F238E27FC236}">
                <a16:creationId xmlns:a16="http://schemas.microsoft.com/office/drawing/2014/main" id="{2A9EADE6-C7B7-8741-826D-81240D1F9834}"/>
              </a:ext>
            </a:extLst>
          </p:cNvPr>
          <p:cNvSpPr txBox="1">
            <a:spLocks/>
          </p:cNvSpPr>
          <p:nvPr userDrawn="1"/>
        </p:nvSpPr>
        <p:spPr>
          <a:xfrm>
            <a:off x="450850" y="6354763"/>
            <a:ext cx="8645525" cy="365125"/>
          </a:xfrm>
          <a:prstGeom prst="rect">
            <a:avLst/>
          </a:prstGeom>
        </p:spPr>
        <p:txBody>
          <a:bodyPr/>
          <a:lstStyle>
            <a:defPPr>
              <a:defRPr lang="en-US"/>
            </a:defPPr>
            <a:lvl1pPr marL="0" algn="l" defTabSz="457200" rtl="0" eaLnBrk="1" latinLnBrk="0" hangingPunct="1">
              <a:defRPr sz="11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GB" dirty="0">
                <a:solidFill>
                  <a:srgbClr val="484B49"/>
                </a:solidFill>
              </a:rPr>
              <a:t>©UCISA 202</a:t>
            </a:r>
            <a:endParaRPr lang="en-US" dirty="0">
              <a:solidFill>
                <a:srgbClr val="484B49"/>
              </a:solidFill>
            </a:endParaRPr>
          </a:p>
        </p:txBody>
      </p:sp>
      <p:sp>
        <p:nvSpPr>
          <p:cNvPr id="24" name="Footer Placeholder 22">
            <a:extLst>
              <a:ext uri="{FF2B5EF4-FFF2-40B4-BE49-F238E27FC236}">
                <a16:creationId xmlns:a16="http://schemas.microsoft.com/office/drawing/2014/main" id="{E184932C-F021-AE4D-9406-E252E9B31BE7}"/>
              </a:ext>
            </a:extLst>
          </p:cNvPr>
          <p:cNvSpPr txBox="1">
            <a:spLocks/>
          </p:cNvSpPr>
          <p:nvPr userDrawn="1"/>
        </p:nvSpPr>
        <p:spPr>
          <a:xfrm>
            <a:off x="0" y="6124576"/>
            <a:ext cx="4451927" cy="733424"/>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197553046"/>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21">
            <a:extLst>
              <a:ext uri="{BEBA8EAE-BF5A-486C-A8C5-ECC9F3942E4B}">
                <a14:imgProps xmlns:a14="http://schemas.microsoft.com/office/drawing/2010/main">
                  <a14:imgLayer r:embed="rId22">
                    <a14:imgEffect>
                      <a14:brightnessContrast bright="-46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640">
                <a:solidFill>
                  <a:schemeClr val="tx1">
                    <a:tint val="82000"/>
                  </a:schemeClr>
                </a:solidFill>
              </a:defRPr>
            </a:lvl1pPr>
          </a:lstStyle>
          <a:p>
            <a:fld id="{FAC656BD-DD51-4E66-8D51-4590832DDF1D}" type="datetimeFigureOut">
              <a:rPr lang="en-GB" smtClean="0"/>
              <a:t>29/07/2026</a:t>
            </a:fld>
            <a:endParaRPr lang="en-GB"/>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640">
                <a:solidFill>
                  <a:schemeClr val="tx1">
                    <a:tint val="82000"/>
                  </a:schemeClr>
                </a:solidFill>
              </a:defRPr>
            </a:lvl1pPr>
          </a:lstStyle>
          <a:p>
            <a:endParaRPr lang="en-GB"/>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640">
                <a:solidFill>
                  <a:schemeClr val="tx1">
                    <a:tint val="82000"/>
                  </a:schemeClr>
                </a:solidFill>
              </a:defRPr>
            </a:lvl1pPr>
          </a:lstStyle>
          <a:p>
            <a:fld id="{981A038E-FB60-4BAE-8497-0FBE1319AD75}" type="slidenum">
              <a:rPr lang="en-GB" smtClean="0"/>
              <a:t>‹#›</a:t>
            </a:fld>
            <a:endParaRPr lang="en-GB"/>
          </a:p>
        </p:txBody>
      </p:sp>
      <p:pic>
        <p:nvPicPr>
          <p:cNvPr id="7" name="Graphic 7">
            <a:extLst>
              <a:ext uri="{FF2B5EF4-FFF2-40B4-BE49-F238E27FC236}">
                <a16:creationId xmlns:a16="http://schemas.microsoft.com/office/drawing/2014/main" id="{DC76EAFA-3E24-EB26-8AF1-52C6DB6E7A8B}"/>
              </a:ext>
            </a:extLst>
          </p:cNvPr>
          <p:cNvPicPr>
            <a:picLocks noChangeAspect="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4102100" y="5654675"/>
            <a:ext cx="5053013"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8732922"/>
      </p:ext>
    </p:extLst>
  </p:cSld>
  <p:clrMap bg1="lt1" tx1="dk1" bg2="lt2" tx2="dk2" accent1="accent1" accent2="accent2" accent3="accent3" accent4="accent4" accent5="accent5" accent6="accent6" hlink="hlink" folHlink="folHlink"/>
  <p:sldLayoutIdLst>
    <p:sldLayoutId id="2147483702"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649" r:id="rId18"/>
    <p:sldLayoutId id="2147483664" r:id="rId19"/>
  </p:sldLayoutIdLst>
  <p:txStyles>
    <p:titleStyle>
      <a:lvl1pPr algn="l" defTabSz="487650" rtl="0" eaLnBrk="1" latinLnBrk="0" hangingPunct="1">
        <a:lnSpc>
          <a:spcPct val="90000"/>
        </a:lnSpc>
        <a:spcBef>
          <a:spcPct val="0"/>
        </a:spcBef>
        <a:buNone/>
        <a:defRPr sz="2347" kern="1200">
          <a:solidFill>
            <a:schemeClr val="tx1"/>
          </a:solidFill>
          <a:latin typeface="+mj-lt"/>
          <a:ea typeface="+mj-ea"/>
          <a:cs typeface="+mj-cs"/>
        </a:defRPr>
      </a:lvl1pPr>
    </p:titleStyle>
    <p:bodyStyle>
      <a:lvl1pPr marL="121912" indent="-121912" algn="l" defTabSz="487650" rtl="0" eaLnBrk="1" latinLnBrk="0" hangingPunct="1">
        <a:lnSpc>
          <a:spcPct val="90000"/>
        </a:lnSpc>
        <a:spcBef>
          <a:spcPts val="533"/>
        </a:spcBef>
        <a:buFont typeface="Arial" panose="020B0604020202020204" pitchFamily="34" charset="0"/>
        <a:buChar char="•"/>
        <a:defRPr sz="1493" kern="1200">
          <a:solidFill>
            <a:schemeClr val="tx1"/>
          </a:solidFill>
          <a:latin typeface="+mn-lt"/>
          <a:ea typeface="+mn-ea"/>
          <a:cs typeface="+mn-cs"/>
        </a:defRPr>
      </a:lvl1pPr>
      <a:lvl2pPr marL="365737" indent="-121912" algn="l" defTabSz="487650" rtl="0" eaLnBrk="1" latinLnBrk="0" hangingPunct="1">
        <a:lnSpc>
          <a:spcPct val="90000"/>
        </a:lnSpc>
        <a:spcBef>
          <a:spcPts val="267"/>
        </a:spcBef>
        <a:buFont typeface="Arial" panose="020B0604020202020204" pitchFamily="34" charset="0"/>
        <a:buChar char="•"/>
        <a:defRPr sz="1280" kern="1200">
          <a:solidFill>
            <a:schemeClr val="tx1"/>
          </a:solidFill>
          <a:latin typeface="+mn-lt"/>
          <a:ea typeface="+mn-ea"/>
          <a:cs typeface="+mn-cs"/>
        </a:defRPr>
      </a:lvl2pPr>
      <a:lvl3pPr marL="609562" indent="-121912" algn="l" defTabSz="487650" rtl="0" eaLnBrk="1" latinLnBrk="0" hangingPunct="1">
        <a:lnSpc>
          <a:spcPct val="90000"/>
        </a:lnSpc>
        <a:spcBef>
          <a:spcPts val="267"/>
        </a:spcBef>
        <a:buFont typeface="Arial" panose="020B0604020202020204" pitchFamily="34" charset="0"/>
        <a:buChar char="•"/>
        <a:defRPr sz="1067" kern="1200">
          <a:solidFill>
            <a:schemeClr val="tx1"/>
          </a:solidFill>
          <a:latin typeface="+mn-lt"/>
          <a:ea typeface="+mn-ea"/>
          <a:cs typeface="+mn-cs"/>
        </a:defRPr>
      </a:lvl3pPr>
      <a:lvl4pPr marL="853387" indent="-121912" algn="l" defTabSz="487650" rtl="0" eaLnBrk="1" latinLnBrk="0" hangingPunct="1">
        <a:lnSpc>
          <a:spcPct val="90000"/>
        </a:lnSpc>
        <a:spcBef>
          <a:spcPts val="267"/>
        </a:spcBef>
        <a:buFont typeface="Arial" panose="020B0604020202020204" pitchFamily="34" charset="0"/>
        <a:buChar char="•"/>
        <a:defRPr sz="960" kern="1200">
          <a:solidFill>
            <a:schemeClr val="tx1"/>
          </a:solidFill>
          <a:latin typeface="+mn-lt"/>
          <a:ea typeface="+mn-ea"/>
          <a:cs typeface="+mn-cs"/>
        </a:defRPr>
      </a:lvl4pPr>
      <a:lvl5pPr marL="1097211" indent="-121912" algn="l" defTabSz="487650" rtl="0" eaLnBrk="1" latinLnBrk="0" hangingPunct="1">
        <a:lnSpc>
          <a:spcPct val="90000"/>
        </a:lnSpc>
        <a:spcBef>
          <a:spcPts val="267"/>
        </a:spcBef>
        <a:buFont typeface="Arial" panose="020B0604020202020204" pitchFamily="34" charset="0"/>
        <a:buChar char="•"/>
        <a:defRPr sz="960" kern="1200">
          <a:solidFill>
            <a:schemeClr val="tx1"/>
          </a:solidFill>
          <a:latin typeface="+mn-lt"/>
          <a:ea typeface="+mn-ea"/>
          <a:cs typeface="+mn-cs"/>
        </a:defRPr>
      </a:lvl5pPr>
      <a:lvl6pPr marL="1341036" indent="-121912" algn="l" defTabSz="487650" rtl="0" eaLnBrk="1" latinLnBrk="0" hangingPunct="1">
        <a:lnSpc>
          <a:spcPct val="90000"/>
        </a:lnSpc>
        <a:spcBef>
          <a:spcPts val="267"/>
        </a:spcBef>
        <a:buFont typeface="Arial" panose="020B0604020202020204" pitchFamily="34" charset="0"/>
        <a:buChar char="•"/>
        <a:defRPr sz="960" kern="1200">
          <a:solidFill>
            <a:schemeClr val="tx1"/>
          </a:solidFill>
          <a:latin typeface="+mn-lt"/>
          <a:ea typeface="+mn-ea"/>
          <a:cs typeface="+mn-cs"/>
        </a:defRPr>
      </a:lvl6pPr>
      <a:lvl7pPr marL="1584861" indent="-121912" algn="l" defTabSz="487650" rtl="0" eaLnBrk="1" latinLnBrk="0" hangingPunct="1">
        <a:lnSpc>
          <a:spcPct val="90000"/>
        </a:lnSpc>
        <a:spcBef>
          <a:spcPts val="267"/>
        </a:spcBef>
        <a:buFont typeface="Arial" panose="020B0604020202020204" pitchFamily="34" charset="0"/>
        <a:buChar char="•"/>
        <a:defRPr sz="960" kern="1200">
          <a:solidFill>
            <a:schemeClr val="tx1"/>
          </a:solidFill>
          <a:latin typeface="+mn-lt"/>
          <a:ea typeface="+mn-ea"/>
          <a:cs typeface="+mn-cs"/>
        </a:defRPr>
      </a:lvl7pPr>
      <a:lvl8pPr marL="1828686" indent="-121912" algn="l" defTabSz="487650" rtl="0" eaLnBrk="1" latinLnBrk="0" hangingPunct="1">
        <a:lnSpc>
          <a:spcPct val="90000"/>
        </a:lnSpc>
        <a:spcBef>
          <a:spcPts val="267"/>
        </a:spcBef>
        <a:buFont typeface="Arial" panose="020B0604020202020204" pitchFamily="34" charset="0"/>
        <a:buChar char="•"/>
        <a:defRPr sz="960" kern="1200">
          <a:solidFill>
            <a:schemeClr val="tx1"/>
          </a:solidFill>
          <a:latin typeface="+mn-lt"/>
          <a:ea typeface="+mn-ea"/>
          <a:cs typeface="+mn-cs"/>
        </a:defRPr>
      </a:lvl8pPr>
      <a:lvl9pPr marL="2072510" indent="-121912" algn="l" defTabSz="487650" rtl="0" eaLnBrk="1" latinLnBrk="0" hangingPunct="1">
        <a:lnSpc>
          <a:spcPct val="90000"/>
        </a:lnSpc>
        <a:spcBef>
          <a:spcPts val="267"/>
        </a:spcBef>
        <a:buFont typeface="Arial" panose="020B0604020202020204" pitchFamily="34" charset="0"/>
        <a:buChar char="•"/>
        <a:defRPr sz="960" kern="1200">
          <a:solidFill>
            <a:schemeClr val="tx1"/>
          </a:solidFill>
          <a:latin typeface="+mn-lt"/>
          <a:ea typeface="+mn-ea"/>
          <a:cs typeface="+mn-cs"/>
        </a:defRPr>
      </a:lvl9pPr>
    </p:bodyStyle>
    <p:otherStyle>
      <a:defPPr>
        <a:defRPr lang="en-US"/>
      </a:defPPr>
      <a:lvl1pPr marL="0" algn="l" defTabSz="487650" rtl="0" eaLnBrk="1" latinLnBrk="0" hangingPunct="1">
        <a:defRPr sz="960" kern="1200">
          <a:solidFill>
            <a:schemeClr val="tx1"/>
          </a:solidFill>
          <a:latin typeface="+mn-lt"/>
          <a:ea typeface="+mn-ea"/>
          <a:cs typeface="+mn-cs"/>
        </a:defRPr>
      </a:lvl1pPr>
      <a:lvl2pPr marL="243825" algn="l" defTabSz="487650" rtl="0" eaLnBrk="1" latinLnBrk="0" hangingPunct="1">
        <a:defRPr sz="960" kern="1200">
          <a:solidFill>
            <a:schemeClr val="tx1"/>
          </a:solidFill>
          <a:latin typeface="+mn-lt"/>
          <a:ea typeface="+mn-ea"/>
          <a:cs typeface="+mn-cs"/>
        </a:defRPr>
      </a:lvl2pPr>
      <a:lvl3pPr marL="487650" algn="l" defTabSz="487650" rtl="0" eaLnBrk="1" latinLnBrk="0" hangingPunct="1">
        <a:defRPr sz="960" kern="1200">
          <a:solidFill>
            <a:schemeClr val="tx1"/>
          </a:solidFill>
          <a:latin typeface="+mn-lt"/>
          <a:ea typeface="+mn-ea"/>
          <a:cs typeface="+mn-cs"/>
        </a:defRPr>
      </a:lvl3pPr>
      <a:lvl4pPr marL="731474" algn="l" defTabSz="487650" rtl="0" eaLnBrk="1" latinLnBrk="0" hangingPunct="1">
        <a:defRPr sz="960" kern="1200">
          <a:solidFill>
            <a:schemeClr val="tx1"/>
          </a:solidFill>
          <a:latin typeface="+mn-lt"/>
          <a:ea typeface="+mn-ea"/>
          <a:cs typeface="+mn-cs"/>
        </a:defRPr>
      </a:lvl4pPr>
      <a:lvl5pPr marL="975299" algn="l" defTabSz="487650" rtl="0" eaLnBrk="1" latinLnBrk="0" hangingPunct="1">
        <a:defRPr sz="960" kern="1200">
          <a:solidFill>
            <a:schemeClr val="tx1"/>
          </a:solidFill>
          <a:latin typeface="+mn-lt"/>
          <a:ea typeface="+mn-ea"/>
          <a:cs typeface="+mn-cs"/>
        </a:defRPr>
      </a:lvl5pPr>
      <a:lvl6pPr marL="1219124" algn="l" defTabSz="487650" rtl="0" eaLnBrk="1" latinLnBrk="0" hangingPunct="1">
        <a:defRPr sz="960" kern="1200">
          <a:solidFill>
            <a:schemeClr val="tx1"/>
          </a:solidFill>
          <a:latin typeface="+mn-lt"/>
          <a:ea typeface="+mn-ea"/>
          <a:cs typeface="+mn-cs"/>
        </a:defRPr>
      </a:lvl6pPr>
      <a:lvl7pPr marL="1462949" algn="l" defTabSz="487650" rtl="0" eaLnBrk="1" latinLnBrk="0" hangingPunct="1">
        <a:defRPr sz="960" kern="1200">
          <a:solidFill>
            <a:schemeClr val="tx1"/>
          </a:solidFill>
          <a:latin typeface="+mn-lt"/>
          <a:ea typeface="+mn-ea"/>
          <a:cs typeface="+mn-cs"/>
        </a:defRPr>
      </a:lvl7pPr>
      <a:lvl8pPr marL="1706773" algn="l" defTabSz="487650" rtl="0" eaLnBrk="1" latinLnBrk="0" hangingPunct="1">
        <a:defRPr sz="960" kern="1200">
          <a:solidFill>
            <a:schemeClr val="tx1"/>
          </a:solidFill>
          <a:latin typeface="+mn-lt"/>
          <a:ea typeface="+mn-ea"/>
          <a:cs typeface="+mn-cs"/>
        </a:defRPr>
      </a:lvl8pPr>
      <a:lvl9pPr marL="1950598" algn="l" defTabSz="487650" rtl="0" eaLnBrk="1" latinLnBrk="0" hangingPunct="1">
        <a:defRPr sz="9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analytics-eu.clickdimensions.com/ucisaacuk-ahcle/pages/vljorx0eefc0y2bfvdhmpq.html?PageId=45e8b8bc1e7df011b4cb6045bdd1cc3d" TargetMode="External"/><Relationship Id="rId2" Type="http://schemas.openxmlformats.org/officeDocument/2006/relationships/hyperlink" Target="mailto:operations@ucisa.ac.uk"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s://forms.office.com/Pages/ResponsePage.aspx?id=nIZm6Ow2ekCN0aW0svgE2VwErWrWPgRGn_nXZT0X_T5URjRPS1pDTU9GRUlSVEhUSzBTVzAxUDY0Uy4u" TargetMode="External"/><Relationship Id="rId2" Type="http://schemas.openxmlformats.org/officeDocument/2006/relationships/hyperlink" Target="https://analytics-eu.clickdimensions.com/ucisaacuk-ahcle/pages/g3rpbjkjefgitxweugmida.html?PageId=6e6974838932f11188b57c1e5203220c" TargetMode="External"/><Relationship Id="rId1" Type="http://schemas.openxmlformats.org/officeDocument/2006/relationships/slideLayout" Target="../slideLayouts/slideLayout5.xml"/><Relationship Id="rId5" Type="http://schemas.openxmlformats.org/officeDocument/2006/relationships/image" Target="../media/image20.jpeg"/><Relationship Id="rId4" Type="http://schemas.openxmlformats.org/officeDocument/2006/relationships/hyperlink" Target="mailto:operations@ucisa.ac.u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49048F9-617B-F718-0D8F-EF68F3769C7B}"/>
              </a:ext>
            </a:extLst>
          </p:cNvPr>
          <p:cNvGrpSpPr/>
          <p:nvPr/>
        </p:nvGrpSpPr>
        <p:grpSpPr>
          <a:xfrm>
            <a:off x="3134410" y="307382"/>
            <a:ext cx="5923180" cy="4916750"/>
            <a:chOff x="2860157" y="540296"/>
            <a:chExt cx="5923180" cy="4916750"/>
          </a:xfrm>
        </p:grpSpPr>
        <p:pic>
          <p:nvPicPr>
            <p:cNvPr id="6" name="Picture 2">
              <a:extLst>
                <a:ext uri="{FF2B5EF4-FFF2-40B4-BE49-F238E27FC236}">
                  <a16:creationId xmlns:a16="http://schemas.microsoft.com/office/drawing/2014/main" id="{87605733-1778-48AC-1409-9366F96D3C11}"/>
                </a:ext>
              </a:extLst>
            </p:cNvPr>
            <p:cNvPicPr>
              <a:picLocks noChangeAspect="1" noChangeArrowheads="1"/>
            </p:cNvPicPr>
            <p:nvPr/>
          </p:nvPicPr>
          <p:blipFill rotWithShape="1">
            <a:blip r:embed="rId3">
              <a:clrChange>
                <a:clrFrom>
                  <a:srgbClr val="333331"/>
                </a:clrFrom>
                <a:clrTo>
                  <a:srgbClr val="333331">
                    <a:alpha val="0"/>
                  </a:srgbClr>
                </a:clrTo>
              </a:clrChange>
              <a:extLst>
                <a:ext uri="{28A0092B-C50C-407E-A947-70E740481C1C}">
                  <a14:useLocalDpi xmlns:a14="http://schemas.microsoft.com/office/drawing/2010/main" val="0"/>
                </a:ext>
              </a:extLst>
            </a:blip>
            <a:srcRect b="5396"/>
            <a:stretch/>
          </p:blipFill>
          <p:spPr bwMode="auto">
            <a:xfrm>
              <a:off x="2860157" y="540296"/>
              <a:ext cx="5923180" cy="370920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3">
              <a:extLst>
                <a:ext uri="{FF2B5EF4-FFF2-40B4-BE49-F238E27FC236}">
                  <a16:creationId xmlns:a16="http://schemas.microsoft.com/office/drawing/2014/main" id="{F88E3806-39C1-4D81-CDD0-B666193EEF50}"/>
                </a:ext>
              </a:extLst>
            </p:cNvPr>
            <p:cNvSpPr txBox="1">
              <a:spLocks/>
            </p:cNvSpPr>
            <p:nvPr/>
          </p:nvSpPr>
          <p:spPr>
            <a:xfrm>
              <a:off x="3399484" y="3912539"/>
              <a:ext cx="4860000" cy="154450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6600">
                  <a:solidFill>
                    <a:schemeClr val="bg1"/>
                  </a:solidFill>
                  <a:latin typeface="+mn-lt"/>
                </a:rPr>
                <a:t>Awards 2027</a:t>
              </a:r>
              <a:endParaRPr lang="en-GB" sz="6600" dirty="0">
                <a:solidFill>
                  <a:schemeClr val="bg1"/>
                </a:solidFill>
                <a:latin typeface="+mn-lt"/>
              </a:endParaRPr>
            </a:p>
          </p:txBody>
        </p:sp>
      </p:grpSp>
    </p:spTree>
    <p:extLst>
      <p:ext uri="{BB962C8B-B14F-4D97-AF65-F5344CB8AC3E}">
        <p14:creationId xmlns:p14="http://schemas.microsoft.com/office/powerpoint/2010/main" val="3242532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4D68E-A8E0-46F8-921B-3074DCF6ECD8}"/>
              </a:ext>
            </a:extLst>
          </p:cNvPr>
          <p:cNvSpPr>
            <a:spLocks noGrp="1"/>
          </p:cNvSpPr>
          <p:nvPr>
            <p:ph type="body" sz="quarter" idx="20"/>
          </p:nvPr>
        </p:nvSpPr>
        <p:spPr>
          <a:xfrm>
            <a:off x="5227043" y="1273323"/>
            <a:ext cx="2823095" cy="4529271"/>
          </a:xfrm>
        </p:spPr>
        <p:txBody>
          <a:bodyPr/>
          <a:lstStyle/>
          <a:p>
            <a:pPr marL="0" indent="0">
              <a:spcBef>
                <a:spcPts val="600"/>
              </a:spcBef>
              <a:spcAft>
                <a:spcPts val="0"/>
              </a:spcAft>
            </a:pPr>
            <a:r>
              <a:rPr lang="en-US" b="0" i="0" dirty="0">
                <a:solidFill>
                  <a:srgbClr val="333333"/>
                </a:solidFill>
                <a:effectLst/>
                <a:latin typeface="Arial" panose="020B0604020202020204" pitchFamily="34" charset="0"/>
              </a:rPr>
              <a:t>The UCISA Awards recognise, celebrate and promote the outstanding achievements and innovation of staff working in or supporting technology in UCISA member organisations, and the application of digital solutions which positively transform the experience of students, academics and professional staff.</a:t>
            </a:r>
          </a:p>
          <a:p>
            <a:pPr marL="0" indent="0">
              <a:spcBef>
                <a:spcPts val="600"/>
              </a:spcBef>
              <a:spcAft>
                <a:spcPts val="0"/>
              </a:spcAft>
            </a:pPr>
            <a:r>
              <a:rPr lang="en-US" b="0" i="0" dirty="0">
                <a:solidFill>
                  <a:srgbClr val="333333"/>
                </a:solidFill>
                <a:effectLst/>
                <a:latin typeface="Arial" panose="020B0604020202020204" pitchFamily="34" charset="0"/>
              </a:rPr>
              <a:t>There are 8 categories in the UCISA awards, individual and group submissions are invited.</a:t>
            </a:r>
          </a:p>
          <a:p>
            <a:pPr>
              <a:spcBef>
                <a:spcPts val="600"/>
              </a:spcBef>
            </a:pPr>
            <a:r>
              <a:rPr lang="en-US" dirty="0">
                <a:solidFill>
                  <a:srgbClr val="333333"/>
                </a:solidFill>
                <a:latin typeface="+mn-lt"/>
                <a:cs typeface="Calibri"/>
              </a:rPr>
              <a:t>More information on each award can be found on the </a:t>
            </a:r>
            <a:r>
              <a:rPr lang="en-US" dirty="0">
                <a:solidFill>
                  <a:srgbClr val="E8308A"/>
                </a:solidFill>
                <a:latin typeface="+mn-lt"/>
                <a:cs typeface="Calibri"/>
                <a:hlinkClick r:id="rId2" action="ppaction://hlinksldjump">
                  <a:extLst>
                    <a:ext uri="{A12FA001-AC4F-418D-AE19-62706E023703}">
                      <ahyp:hlinkClr xmlns:ahyp="http://schemas.microsoft.com/office/drawing/2018/hyperlinkcolor" val="tx"/>
                    </a:ext>
                  </a:extLst>
                </a:hlinkClick>
              </a:rPr>
              <a:t>Award Categories</a:t>
            </a:r>
            <a:r>
              <a:rPr lang="en-US" dirty="0">
                <a:solidFill>
                  <a:srgbClr val="333333"/>
                </a:solidFill>
                <a:latin typeface="+mn-lt"/>
                <a:cs typeface="Calibri"/>
              </a:rPr>
              <a:t> page.</a:t>
            </a:r>
          </a:p>
          <a:p>
            <a:pPr>
              <a:spcBef>
                <a:spcPts val="600"/>
              </a:spcBef>
            </a:pPr>
            <a:r>
              <a:rPr lang="en-US" dirty="0">
                <a:solidFill>
                  <a:srgbClr val="333333"/>
                </a:solidFill>
                <a:latin typeface="+mn-lt"/>
                <a:cs typeface="Calibri"/>
              </a:rPr>
              <a:t>Finalists are </a:t>
            </a:r>
            <a:r>
              <a:rPr lang="en-US" dirty="0" err="1">
                <a:solidFill>
                  <a:srgbClr val="333333"/>
                </a:solidFill>
                <a:latin typeface="+mn-lt"/>
                <a:cs typeface="Calibri"/>
              </a:rPr>
              <a:t>recognised</a:t>
            </a:r>
            <a:r>
              <a:rPr lang="en-US" dirty="0">
                <a:solidFill>
                  <a:srgbClr val="333333"/>
                </a:solidFill>
                <a:latin typeface="+mn-lt"/>
                <a:cs typeface="Calibri"/>
              </a:rPr>
              <a:t> and category recipients announced at the annual UCISA Leadership Summit. </a:t>
            </a:r>
            <a:endParaRPr lang="en-US" dirty="0">
              <a:cs typeface="Calibri"/>
            </a:endParaRPr>
          </a:p>
          <a:p>
            <a:pPr marL="0" indent="0">
              <a:spcBef>
                <a:spcPts val="600"/>
              </a:spcBef>
              <a:spcAft>
                <a:spcPts val="0"/>
              </a:spcAft>
            </a:pPr>
            <a:endParaRPr lang="en-US" b="1" i="0" dirty="0">
              <a:solidFill>
                <a:srgbClr val="E8308A"/>
              </a:solidFill>
              <a:effectLst/>
              <a:latin typeface="Arial" panose="020B0604020202020204" pitchFamily="34" charset="0"/>
            </a:endParaRPr>
          </a:p>
          <a:p>
            <a:pPr marL="171450" indent="-171450">
              <a:spcBef>
                <a:spcPts val="0"/>
              </a:spcBef>
              <a:spcAft>
                <a:spcPts val="0"/>
              </a:spcAft>
              <a:buFont typeface="Wingdings" panose="05000000000000000000" pitchFamily="2" charset="2"/>
              <a:buChar char="§"/>
            </a:pPr>
            <a:endParaRPr lang="en-US" sz="1100" b="0" i="0" dirty="0">
              <a:solidFill>
                <a:srgbClr val="333333"/>
              </a:solidFill>
              <a:effectLst/>
              <a:latin typeface="Arial" panose="020B0604020202020204" pitchFamily="34" charset="0"/>
            </a:endParaRPr>
          </a:p>
        </p:txBody>
      </p:sp>
      <p:sp>
        <p:nvSpPr>
          <p:cNvPr id="5" name="Text Placeholder 4">
            <a:extLst>
              <a:ext uri="{FF2B5EF4-FFF2-40B4-BE49-F238E27FC236}">
                <a16:creationId xmlns:a16="http://schemas.microsoft.com/office/drawing/2014/main" id="{CE23752F-281B-4525-9104-D77D8B5083E0}"/>
              </a:ext>
            </a:extLst>
          </p:cNvPr>
          <p:cNvSpPr>
            <a:spLocks noGrp="1"/>
          </p:cNvSpPr>
          <p:nvPr>
            <p:ph type="body" sz="quarter" idx="21"/>
          </p:nvPr>
        </p:nvSpPr>
        <p:spPr>
          <a:xfrm>
            <a:off x="8316915" y="1273323"/>
            <a:ext cx="2823095" cy="4779815"/>
          </a:xfrm>
        </p:spPr>
        <p:txBody>
          <a:bodyPr lIns="91440" tIns="45720" rIns="91440" bIns="45720" anchor="t"/>
          <a:lstStyle/>
          <a:p>
            <a:pPr>
              <a:spcBef>
                <a:spcPts val="600"/>
              </a:spcBef>
            </a:pPr>
            <a:r>
              <a:rPr lang="en-US" b="1" i="0" dirty="0">
                <a:solidFill>
                  <a:srgbClr val="E8308A"/>
                </a:solidFill>
                <a:effectLst/>
                <a:latin typeface="Arial"/>
                <a:cs typeface="Arial"/>
              </a:rPr>
              <a:t>Applications for the UCISA Awards 2027 will close at 17:00 </a:t>
            </a:r>
            <a:r>
              <a:rPr lang="en-US" b="1" dirty="0">
                <a:solidFill>
                  <a:srgbClr val="E8308A"/>
                </a:solidFill>
                <a:latin typeface="Arial"/>
                <a:cs typeface="Arial"/>
              </a:rPr>
              <a:t>on 14 December 2026</a:t>
            </a:r>
            <a:r>
              <a:rPr lang="en-US" b="1" i="0" dirty="0">
                <a:solidFill>
                  <a:srgbClr val="E8308A"/>
                </a:solidFill>
                <a:effectLst/>
                <a:latin typeface="Arial"/>
                <a:cs typeface="Arial"/>
              </a:rPr>
              <a:t>.</a:t>
            </a:r>
            <a:endParaRPr lang="en-US" b="0" i="0" dirty="0">
              <a:solidFill>
                <a:srgbClr val="E8308A"/>
              </a:solidFill>
              <a:effectLst/>
              <a:latin typeface="Arial"/>
              <a:cs typeface="Arial"/>
            </a:endParaRPr>
          </a:p>
          <a:p>
            <a:pPr marL="0" indent="0">
              <a:spcBef>
                <a:spcPts val="600"/>
              </a:spcBef>
              <a:spcAft>
                <a:spcPts val="0"/>
              </a:spcAft>
            </a:pPr>
            <a:r>
              <a:rPr lang="en-US" b="0" i="0" dirty="0">
                <a:solidFill>
                  <a:srgbClr val="333333"/>
                </a:solidFill>
                <a:effectLst/>
                <a:latin typeface="Arial"/>
                <a:cs typeface="Arial"/>
              </a:rPr>
              <a:t>The 8</a:t>
            </a:r>
            <a:r>
              <a:rPr lang="en-US" dirty="0">
                <a:solidFill>
                  <a:srgbClr val="333333"/>
                </a:solidFill>
                <a:latin typeface="Arial"/>
                <a:cs typeface="Arial"/>
              </a:rPr>
              <a:t> </a:t>
            </a:r>
            <a:r>
              <a:rPr lang="en-US" b="0" i="0" dirty="0">
                <a:solidFill>
                  <a:srgbClr val="333333"/>
                </a:solidFill>
                <a:effectLst/>
                <a:latin typeface="Arial"/>
                <a:cs typeface="Arial"/>
              </a:rPr>
              <a:t>categories are:</a:t>
            </a:r>
          </a:p>
          <a:p>
            <a:pPr marL="171450" indent="-171450">
              <a:spcBef>
                <a:spcPts val="0"/>
              </a:spcBef>
              <a:buFont typeface="Wingdings" panose="05000000000000000000" pitchFamily="2" charset="2"/>
              <a:buChar char="§"/>
            </a:pPr>
            <a:r>
              <a:rPr lang="en-US" dirty="0">
                <a:effectLst/>
                <a:latin typeface="+mn-lt"/>
                <a:ea typeface="Calibri"/>
                <a:cs typeface="Calibri"/>
              </a:rPr>
              <a:t>CIO </a:t>
            </a:r>
            <a:r>
              <a:rPr lang="en-US" dirty="0">
                <a:solidFill>
                  <a:srgbClr val="333333"/>
                </a:solidFill>
                <a:latin typeface="Arial"/>
                <a:cs typeface="Arial"/>
              </a:rPr>
              <a:t>of the Year</a:t>
            </a:r>
          </a:p>
          <a:p>
            <a:pPr marL="171450" indent="-171450">
              <a:spcBef>
                <a:spcPts val="0"/>
              </a:spcBef>
              <a:spcAft>
                <a:spcPts val="0"/>
              </a:spcAft>
              <a:buFont typeface="Wingdings" panose="05000000000000000000" pitchFamily="2" charset="2"/>
              <a:buChar char="§"/>
            </a:pPr>
            <a:r>
              <a:rPr lang="en-US" dirty="0">
                <a:solidFill>
                  <a:srgbClr val="333333"/>
                </a:solidFill>
                <a:latin typeface="Arial"/>
                <a:cs typeface="Arial"/>
              </a:rPr>
              <a:t>Diversity and Inclusion</a:t>
            </a:r>
          </a:p>
          <a:p>
            <a:pPr marL="171450" indent="-171450">
              <a:spcBef>
                <a:spcPts val="0"/>
              </a:spcBef>
              <a:spcAft>
                <a:spcPts val="0"/>
              </a:spcAft>
              <a:buFont typeface="Wingdings" panose="05000000000000000000" pitchFamily="2" charset="2"/>
              <a:buChar char="§"/>
            </a:pPr>
            <a:r>
              <a:rPr lang="en-US" dirty="0">
                <a:solidFill>
                  <a:srgbClr val="333333"/>
                </a:solidFill>
                <a:latin typeface="Arial"/>
                <a:cs typeface="Arial"/>
              </a:rPr>
              <a:t>Outstanding Corporate Member</a:t>
            </a:r>
          </a:p>
          <a:p>
            <a:pPr marL="171450" indent="-171450">
              <a:spcBef>
                <a:spcPts val="0"/>
              </a:spcBef>
              <a:buFont typeface="Wingdings" panose="05000000000000000000" pitchFamily="2" charset="2"/>
              <a:buChar char="§"/>
            </a:pPr>
            <a:r>
              <a:rPr lang="en-US" dirty="0">
                <a:solidFill>
                  <a:srgbClr val="333333"/>
                </a:solidFill>
                <a:latin typeface="+mn-lt"/>
                <a:cs typeface="Calibri"/>
              </a:rPr>
              <a:t>Outstanding Leadership Award</a:t>
            </a:r>
          </a:p>
          <a:p>
            <a:pPr marL="171450" indent="-171450">
              <a:spcBef>
                <a:spcPts val="0"/>
              </a:spcBef>
              <a:buFont typeface="Wingdings" panose="05000000000000000000" pitchFamily="2" charset="2"/>
              <a:buChar char="§"/>
            </a:pPr>
            <a:r>
              <a:rPr lang="en-US" dirty="0">
                <a:solidFill>
                  <a:srgbClr val="333333"/>
                </a:solidFill>
                <a:latin typeface="+mn-lt"/>
                <a:cs typeface="Calibri"/>
              </a:rPr>
              <a:t>Rising Star Award</a:t>
            </a:r>
          </a:p>
          <a:p>
            <a:pPr marL="171450" indent="-171450">
              <a:spcBef>
                <a:spcPts val="0"/>
              </a:spcBef>
              <a:buFont typeface="Wingdings" panose="05000000000000000000" pitchFamily="2" charset="2"/>
              <a:buChar char="§"/>
            </a:pPr>
            <a:r>
              <a:rPr lang="en-US" dirty="0">
                <a:solidFill>
                  <a:srgbClr val="333333"/>
                </a:solidFill>
                <a:latin typeface="+mn-lt"/>
                <a:cs typeface="Arial"/>
              </a:rPr>
              <a:t>Sustainable</a:t>
            </a:r>
            <a:r>
              <a:rPr lang="en-US" b="0" i="0" dirty="0">
                <a:solidFill>
                  <a:srgbClr val="333333"/>
                </a:solidFill>
                <a:effectLst/>
                <a:latin typeface="Arial"/>
                <a:cs typeface="Arial"/>
              </a:rPr>
              <a:t> </a:t>
            </a:r>
            <a:r>
              <a:rPr lang="en-US" dirty="0">
                <a:solidFill>
                  <a:srgbClr val="333333"/>
                </a:solidFill>
                <a:latin typeface="Arial"/>
                <a:cs typeface="Arial"/>
              </a:rPr>
              <a:t>Digital</a:t>
            </a:r>
            <a:r>
              <a:rPr lang="en-US" b="0" i="0" dirty="0">
                <a:solidFill>
                  <a:srgbClr val="333333"/>
                </a:solidFill>
                <a:effectLst/>
                <a:latin typeface="Arial"/>
                <a:cs typeface="Arial"/>
              </a:rPr>
              <a:t> Project or Initiative</a:t>
            </a:r>
            <a:endParaRPr lang="en-US" dirty="0"/>
          </a:p>
          <a:p>
            <a:pPr marL="171450" indent="-171450">
              <a:spcBef>
                <a:spcPts val="0"/>
              </a:spcBef>
              <a:spcAft>
                <a:spcPts val="0"/>
              </a:spcAft>
              <a:buFont typeface="Wingdings" panose="05000000000000000000" pitchFamily="2" charset="2"/>
              <a:buChar char="§"/>
            </a:pPr>
            <a:r>
              <a:rPr lang="en-US" b="0" i="0" dirty="0">
                <a:solidFill>
                  <a:srgbClr val="333333"/>
                </a:solidFill>
                <a:effectLst/>
                <a:latin typeface="Arial"/>
                <a:cs typeface="Arial"/>
              </a:rPr>
              <a:t>Supporting Excellence in Learning, Teaching and Research</a:t>
            </a:r>
          </a:p>
          <a:p>
            <a:pPr marL="171450" indent="-171450">
              <a:spcBef>
                <a:spcPts val="0"/>
              </a:spcBef>
              <a:buFont typeface="Wingdings" panose="05000000000000000000" pitchFamily="2" charset="2"/>
              <a:buChar char="§"/>
            </a:pPr>
            <a:r>
              <a:rPr lang="en-US" b="0" i="0" dirty="0">
                <a:solidFill>
                  <a:srgbClr val="333333"/>
                </a:solidFill>
                <a:effectLst/>
                <a:latin typeface="Arial"/>
                <a:cs typeface="Arial"/>
              </a:rPr>
              <a:t>Transformation</a:t>
            </a:r>
          </a:p>
        </p:txBody>
      </p:sp>
      <p:pic>
        <p:nvPicPr>
          <p:cNvPr id="1028" name="Picture 4">
            <a:extLst>
              <a:ext uri="{FF2B5EF4-FFF2-40B4-BE49-F238E27FC236}">
                <a16:creationId xmlns:a16="http://schemas.microsoft.com/office/drawing/2014/main" id="{DCFD57B7-0BF6-E333-DF17-5CBF3CC90836}"/>
              </a:ext>
            </a:extLst>
          </p:cNvPr>
          <p:cNvPicPr>
            <a:picLocks noChangeAspect="1" noChangeArrowheads="1"/>
          </p:cNvPicPr>
          <p:nvPr/>
        </p:nvPicPr>
        <p:blipFill>
          <a:blip r:embed="rId3"/>
          <a:srcRect/>
          <a:stretch/>
        </p:blipFill>
        <p:spPr bwMode="auto">
          <a:xfrm>
            <a:off x="101872" y="2048976"/>
            <a:ext cx="4852392" cy="3228507"/>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1">
            <a:extLst>
              <a:ext uri="{FF2B5EF4-FFF2-40B4-BE49-F238E27FC236}">
                <a16:creationId xmlns:a16="http://schemas.microsoft.com/office/drawing/2014/main" id="{5345822C-608A-8F55-C484-7F571D46E484}"/>
              </a:ext>
            </a:extLst>
          </p:cNvPr>
          <p:cNvSpPr>
            <a:spLocks noGrp="1"/>
          </p:cNvSpPr>
          <p:nvPr>
            <p:ph type="body" sz="quarter" idx="19"/>
          </p:nvPr>
        </p:nvSpPr>
        <p:spPr>
          <a:xfrm>
            <a:off x="1100138" y="328613"/>
            <a:ext cx="4997450" cy="436562"/>
          </a:xfrm>
        </p:spPr>
        <p:txBody>
          <a:bodyPr vert="horz" lIns="91440" tIns="45720" rIns="91440" bIns="45720" anchor="t"/>
          <a:lstStyle/>
          <a:p>
            <a:r>
              <a:rPr lang="en-GB" b="1"/>
              <a:t>The UCISA Awards 2027</a:t>
            </a:r>
            <a:endParaRPr lang="en-US" b="1" dirty="0"/>
          </a:p>
        </p:txBody>
      </p:sp>
    </p:spTree>
    <p:extLst>
      <p:ext uri="{BB962C8B-B14F-4D97-AF65-F5344CB8AC3E}">
        <p14:creationId xmlns:p14="http://schemas.microsoft.com/office/powerpoint/2010/main" val="694835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7989D7-F011-4D7A-AF22-391A378E9709}"/>
              </a:ext>
            </a:extLst>
          </p:cNvPr>
          <p:cNvSpPr>
            <a:spLocks noGrp="1"/>
          </p:cNvSpPr>
          <p:nvPr>
            <p:ph type="body" sz="quarter" idx="19"/>
          </p:nvPr>
        </p:nvSpPr>
        <p:spPr/>
        <p:txBody>
          <a:bodyPr/>
          <a:lstStyle/>
          <a:p>
            <a:r>
              <a:rPr lang="en-GB" b="1" dirty="0"/>
              <a:t>Award Categories</a:t>
            </a:r>
            <a:endParaRPr lang="en-US" b="1" dirty="0"/>
          </a:p>
        </p:txBody>
      </p:sp>
      <p:sp>
        <p:nvSpPr>
          <p:cNvPr id="3" name="Text Placeholder 2">
            <a:extLst>
              <a:ext uri="{FF2B5EF4-FFF2-40B4-BE49-F238E27FC236}">
                <a16:creationId xmlns:a16="http://schemas.microsoft.com/office/drawing/2014/main" id="{5FF5EF88-A750-4D3D-BBD9-803BFD55F71D}"/>
              </a:ext>
            </a:extLst>
          </p:cNvPr>
          <p:cNvSpPr>
            <a:spLocks noGrp="1"/>
          </p:cNvSpPr>
          <p:nvPr>
            <p:ph type="body" sz="quarter" idx="20"/>
          </p:nvPr>
        </p:nvSpPr>
        <p:spPr>
          <a:xfrm>
            <a:off x="401053" y="641683"/>
            <a:ext cx="11438022" cy="5887703"/>
          </a:xfrm>
        </p:spPr>
        <p:txBody>
          <a:bodyPr lIns="91440" tIns="45720" rIns="91440" bIns="45720" numCol="3" spcCol="180000" anchor="ctr"/>
          <a:lstStyle/>
          <a:p>
            <a:pPr marL="7620" indent="-7620">
              <a:spcBef>
                <a:spcPts val="600"/>
              </a:spcBef>
              <a:spcAft>
                <a:spcPts val="0"/>
              </a:spcAft>
            </a:pPr>
            <a:endParaRPr lang="en-US" sz="1050" b="1" i="0" dirty="0">
              <a:solidFill>
                <a:srgbClr val="E8308A"/>
              </a:solidFill>
              <a:effectLst/>
              <a:latin typeface="+mn-lt"/>
            </a:endParaRPr>
          </a:p>
          <a:p>
            <a:pPr marL="7620" indent="-7620">
              <a:spcBef>
                <a:spcPts val="600"/>
              </a:spcBef>
              <a:spcAft>
                <a:spcPts val="0"/>
              </a:spcAft>
            </a:pPr>
            <a:r>
              <a:rPr lang="en-US" sz="1050" b="1" i="0" dirty="0">
                <a:solidFill>
                  <a:srgbClr val="E8308A"/>
                </a:solidFill>
                <a:effectLst/>
                <a:latin typeface="+mn-lt"/>
              </a:rPr>
              <a:t>CIO / IT Leader of the Year</a:t>
            </a:r>
          </a:p>
          <a:p>
            <a:pPr marL="7620" indent="-7620">
              <a:spcBef>
                <a:spcPts val="600"/>
              </a:spcBef>
              <a:spcAft>
                <a:spcPts val="0"/>
              </a:spcAft>
            </a:pPr>
            <a:r>
              <a:rPr lang="en-US" sz="1050" b="0" i="0" dirty="0">
                <a:solidFill>
                  <a:srgbClr val="4E4242"/>
                </a:solidFill>
                <a:effectLst/>
                <a:latin typeface="+mn-lt"/>
                <a:cs typeface="Arial"/>
              </a:rPr>
              <a:t>The UCISA CIO / IT Leader </a:t>
            </a:r>
            <a:r>
              <a:rPr lang="en-US" sz="1050" dirty="0">
                <a:solidFill>
                  <a:srgbClr val="4E4242"/>
                </a:solidFill>
                <a:latin typeface="+mn-lt"/>
                <a:cs typeface="Arial"/>
              </a:rPr>
              <a:t>of the Year Award </a:t>
            </a:r>
            <a:r>
              <a:rPr lang="en-US" sz="1050" b="0" i="0" dirty="0">
                <a:solidFill>
                  <a:srgbClr val="4E4242"/>
                </a:solidFill>
                <a:effectLst/>
                <a:latin typeface="+mn-lt"/>
                <a:cs typeface="Arial"/>
              </a:rPr>
              <a:t>celebrates </a:t>
            </a:r>
            <a:r>
              <a:rPr lang="en-US" sz="1050" dirty="0">
                <a:solidFill>
                  <a:srgbClr val="4E4242"/>
                </a:solidFill>
                <a:latin typeface="+mn-lt"/>
                <a:cs typeface="Arial"/>
              </a:rPr>
              <a:t>outstanding contribution by an exemplary digital leader who demonstrates vision, innovation, transformation and professional excellence. This individual will be a role model not only within their institution but throughout the wider UCISA community. </a:t>
            </a:r>
          </a:p>
          <a:p>
            <a:pPr marL="7620" indent="-7620">
              <a:spcBef>
                <a:spcPts val="600"/>
              </a:spcBef>
              <a:spcAft>
                <a:spcPts val="0"/>
              </a:spcAft>
            </a:pPr>
            <a:r>
              <a:rPr lang="en-US" sz="1050" b="1" dirty="0">
                <a:solidFill>
                  <a:srgbClr val="E8308A"/>
                </a:solidFill>
                <a:latin typeface="+mn-lt"/>
              </a:rPr>
              <a:t>Diversity and Inclusion Award</a:t>
            </a:r>
          </a:p>
          <a:p>
            <a:pPr marL="7620" indent="-7620">
              <a:spcBef>
                <a:spcPts val="600"/>
              </a:spcBef>
              <a:spcAft>
                <a:spcPts val="0"/>
              </a:spcAft>
            </a:pPr>
            <a:r>
              <a:rPr lang="en-US" sz="1050" dirty="0">
                <a:solidFill>
                  <a:schemeClr val="tx1"/>
                </a:solidFill>
                <a:latin typeface="+mn-lt"/>
                <a:cs typeface="Arial"/>
              </a:rPr>
              <a:t>The Diversity and Inclusion Awards seeks to recognise institutions that can demonstrate a holistic and long-term commitment to diversity and inclusion within your culture. You must be able to highlight your strategy and how it has had a positive impact and is represented through all levels of your organisation and have championed actions to remove barriers and improve the working experience and engagement.</a:t>
            </a:r>
          </a:p>
          <a:p>
            <a:pPr marL="7620" indent="-7620">
              <a:spcBef>
                <a:spcPts val="600"/>
              </a:spcBef>
              <a:spcAft>
                <a:spcPts val="0"/>
              </a:spcAft>
            </a:pPr>
            <a:r>
              <a:rPr lang="en-US" sz="1050" b="1" dirty="0">
                <a:solidFill>
                  <a:srgbClr val="E8308A"/>
                </a:solidFill>
                <a:latin typeface="+mn-lt"/>
                <a:cs typeface="Arial"/>
              </a:rPr>
              <a:t>Outstanding Corporate Member</a:t>
            </a:r>
          </a:p>
          <a:p>
            <a:pPr marL="7620" indent="-7620">
              <a:spcBef>
                <a:spcPts val="600"/>
              </a:spcBef>
              <a:spcAft>
                <a:spcPts val="0"/>
              </a:spcAft>
            </a:pPr>
            <a:r>
              <a:rPr lang="en-GB" sz="1050" dirty="0">
                <a:solidFill>
                  <a:schemeClr val="tx1"/>
                </a:solidFill>
                <a:latin typeface="+mn-lt"/>
              </a:rPr>
              <a:t>The UCISA Award for the Outstanding Corporate Member recognises a business that has worked in partnership, delivering exceptional services that have positively impacted an institution or the sector. </a:t>
            </a:r>
          </a:p>
          <a:p>
            <a:pPr marL="7620" indent="-7620">
              <a:spcBef>
                <a:spcPts val="600"/>
              </a:spcBef>
              <a:spcAft>
                <a:spcPts val="0"/>
              </a:spcAft>
            </a:pPr>
            <a:endParaRPr lang="en-US" sz="1050" b="1" dirty="0">
              <a:solidFill>
                <a:srgbClr val="E8308A"/>
              </a:solidFill>
              <a:latin typeface="+mn-lt"/>
              <a:cs typeface="Arial"/>
            </a:endParaRPr>
          </a:p>
          <a:p>
            <a:pPr marL="7620" indent="-7620">
              <a:spcBef>
                <a:spcPts val="600"/>
              </a:spcBef>
              <a:spcAft>
                <a:spcPts val="0"/>
              </a:spcAft>
            </a:pPr>
            <a:r>
              <a:rPr lang="en-US" sz="1050" b="1" dirty="0">
                <a:solidFill>
                  <a:srgbClr val="E8308A"/>
                </a:solidFill>
                <a:latin typeface="+mn-lt"/>
                <a:cs typeface="Arial"/>
              </a:rPr>
              <a:t>Outstanding Leadership Award</a:t>
            </a:r>
          </a:p>
          <a:p>
            <a:pPr marL="7620" indent="-7620">
              <a:spcBef>
                <a:spcPts val="600"/>
              </a:spcBef>
              <a:spcAft>
                <a:spcPts val="0"/>
              </a:spcAft>
            </a:pPr>
            <a:r>
              <a:rPr lang="en-GB" sz="1050" dirty="0">
                <a:solidFill>
                  <a:srgbClr val="4E4242"/>
                </a:solidFill>
                <a:latin typeface="+mn-lt"/>
              </a:rPr>
              <a:t>The Outstanding Leadership Award celebrates exceptional IT leaders within higher and further education institutions who demonstrate visionary leadership, inspire teams, and drive meaningful technological advancements. This award recognises individuals who shape the future of IT in academia, champion innovation, and foster collaboration to enhance institutional success.​ </a:t>
            </a:r>
          </a:p>
          <a:p>
            <a:pPr marL="7620" indent="-7620">
              <a:spcBef>
                <a:spcPts val="600"/>
              </a:spcBef>
              <a:spcAft>
                <a:spcPts val="0"/>
              </a:spcAft>
            </a:pPr>
            <a:r>
              <a:rPr lang="en-US" sz="1050" b="1" dirty="0">
                <a:solidFill>
                  <a:srgbClr val="E8308A"/>
                </a:solidFill>
                <a:latin typeface="+mn-lt"/>
              </a:rPr>
              <a:t>Rising Star Award</a:t>
            </a:r>
          </a:p>
          <a:p>
            <a:pPr marL="7620" indent="-7620">
              <a:spcBef>
                <a:spcPts val="600"/>
              </a:spcBef>
              <a:spcAft>
                <a:spcPts val="0"/>
              </a:spcAft>
            </a:pPr>
            <a:r>
              <a:rPr lang="en-US" sz="1050" dirty="0">
                <a:latin typeface="+mn-lt"/>
              </a:rPr>
              <a:t>The UCISA Rising Star Award seeks to recognise an emerging leader in digital technology. Demonstrating ongoing technical and creative expertise as well as growth in responsibility and leadership.</a:t>
            </a:r>
            <a:endParaRPr lang="en-US" sz="1050" dirty="0">
              <a:solidFill>
                <a:srgbClr val="353936"/>
              </a:solidFill>
              <a:latin typeface="+mn-lt"/>
              <a:cs typeface="Arial"/>
            </a:endParaRPr>
          </a:p>
          <a:p>
            <a:pPr marL="7620" indent="-7620">
              <a:spcBef>
                <a:spcPts val="600"/>
              </a:spcBef>
              <a:spcAft>
                <a:spcPts val="0"/>
              </a:spcAft>
            </a:pPr>
            <a:r>
              <a:rPr lang="en-US" sz="1050" b="1" dirty="0">
                <a:solidFill>
                  <a:srgbClr val="E8308A"/>
                </a:solidFill>
                <a:latin typeface="+mn-lt"/>
                <a:cs typeface="Arial"/>
              </a:rPr>
              <a:t>Sustainable Digital Project or Initiative</a:t>
            </a:r>
          </a:p>
          <a:p>
            <a:pPr marL="7620" indent="-7620">
              <a:spcBef>
                <a:spcPts val="600"/>
              </a:spcBef>
              <a:spcAft>
                <a:spcPts val="0"/>
              </a:spcAft>
            </a:pPr>
            <a:r>
              <a:rPr lang="en-US" sz="1050" dirty="0">
                <a:solidFill>
                  <a:schemeClr val="tx1"/>
                </a:solidFill>
                <a:latin typeface="+mn-lt"/>
              </a:rPr>
              <a:t>The UCISA Award for Sustainable Digital Project or Initiative celebrates an innovative activity that not only provides exceptional value to the institution but demonstrates a positive environmental sustainability impact for the future.</a:t>
            </a:r>
            <a:endParaRPr lang="en-US" sz="1050" b="1" dirty="0">
              <a:solidFill>
                <a:srgbClr val="E8308A"/>
              </a:solidFill>
              <a:latin typeface="+mn-lt"/>
            </a:endParaRPr>
          </a:p>
          <a:p>
            <a:pPr marL="7620" indent="-7620">
              <a:spcBef>
                <a:spcPts val="600"/>
              </a:spcBef>
              <a:spcAft>
                <a:spcPts val="0"/>
              </a:spcAft>
            </a:pPr>
            <a:endParaRPr lang="en-US" sz="1050" b="1" dirty="0">
              <a:solidFill>
                <a:srgbClr val="E8308A"/>
              </a:solidFill>
              <a:latin typeface="+mn-lt"/>
            </a:endParaRPr>
          </a:p>
          <a:p>
            <a:pPr marL="7620" indent="-7620">
              <a:spcBef>
                <a:spcPts val="600"/>
              </a:spcBef>
              <a:spcAft>
                <a:spcPts val="0"/>
              </a:spcAft>
            </a:pPr>
            <a:endParaRPr lang="en-US" sz="1050" b="1" dirty="0">
              <a:solidFill>
                <a:srgbClr val="E8308A"/>
              </a:solidFill>
              <a:latin typeface="+mn-lt"/>
            </a:endParaRPr>
          </a:p>
          <a:p>
            <a:pPr marL="7620" indent="-7620">
              <a:spcBef>
                <a:spcPts val="600"/>
              </a:spcBef>
              <a:spcAft>
                <a:spcPts val="0"/>
              </a:spcAft>
            </a:pPr>
            <a:endParaRPr lang="en-US" sz="1050" b="1" dirty="0">
              <a:solidFill>
                <a:srgbClr val="E8308A"/>
              </a:solidFill>
              <a:latin typeface="+mn-lt"/>
            </a:endParaRPr>
          </a:p>
          <a:p>
            <a:pPr marL="7620" indent="-7620">
              <a:spcBef>
                <a:spcPts val="600"/>
              </a:spcBef>
              <a:spcAft>
                <a:spcPts val="0"/>
              </a:spcAft>
            </a:pPr>
            <a:r>
              <a:rPr lang="en-US" sz="1050" b="1" dirty="0">
                <a:solidFill>
                  <a:srgbClr val="E8308A"/>
                </a:solidFill>
                <a:latin typeface="+mn-lt"/>
              </a:rPr>
              <a:t>Supporting Excellence in Learning, Teaching and Research</a:t>
            </a:r>
          </a:p>
          <a:p>
            <a:pPr marL="7620" indent="-7620">
              <a:spcBef>
                <a:spcPts val="600"/>
              </a:spcBef>
              <a:spcAft>
                <a:spcPts val="0"/>
              </a:spcAft>
            </a:pPr>
            <a:r>
              <a:rPr lang="en-US" sz="1050" dirty="0">
                <a:latin typeface="+mn-lt"/>
              </a:rPr>
              <a:t>The UCISA Award for Supporting Excellence in Learning, Teaching and Research recognises digital innovations which have had a transformative effect on learning, teaching and research activities. Demonstrating the application of innovation in support of how academics research, teach and students learn. </a:t>
            </a:r>
            <a:endParaRPr lang="en-GB" sz="1050" dirty="0">
              <a:latin typeface="+mn-lt"/>
            </a:endParaRPr>
          </a:p>
          <a:p>
            <a:pPr marL="7620" indent="-7620">
              <a:spcBef>
                <a:spcPts val="600"/>
              </a:spcBef>
              <a:spcAft>
                <a:spcPts val="0"/>
              </a:spcAft>
            </a:pPr>
            <a:r>
              <a:rPr lang="en-US" sz="1050" b="1" dirty="0">
                <a:solidFill>
                  <a:srgbClr val="E8308A"/>
                </a:solidFill>
                <a:latin typeface="+mn-lt"/>
              </a:rPr>
              <a:t>Transformation Award</a:t>
            </a:r>
          </a:p>
          <a:p>
            <a:pPr marL="7620" indent="-7620">
              <a:spcBef>
                <a:spcPts val="600"/>
              </a:spcBef>
              <a:spcAft>
                <a:spcPts val="0"/>
              </a:spcAft>
            </a:pPr>
            <a:r>
              <a:rPr lang="en-US" sz="1050" dirty="0">
                <a:latin typeface="+mn-lt"/>
              </a:rPr>
              <a:t>The UCISA Transformation Award celebrates groundbreaking digital innovation that has transformed and delivered for the institution and beyond.  Contributing to improved processes, better student and staff experiences, management of risk and control of costs.  Enabling your institution to make exceptional progress in daily activities. </a:t>
            </a:r>
          </a:p>
        </p:txBody>
      </p:sp>
    </p:spTree>
    <p:extLst>
      <p:ext uri="{BB962C8B-B14F-4D97-AF65-F5344CB8AC3E}">
        <p14:creationId xmlns:p14="http://schemas.microsoft.com/office/powerpoint/2010/main" val="269939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7989D7-F011-4D7A-AF22-391A378E9709}"/>
              </a:ext>
            </a:extLst>
          </p:cNvPr>
          <p:cNvSpPr>
            <a:spLocks noGrp="1"/>
          </p:cNvSpPr>
          <p:nvPr>
            <p:ph type="body" sz="quarter" idx="19"/>
          </p:nvPr>
        </p:nvSpPr>
        <p:spPr>
          <a:xfrm>
            <a:off x="1100137" y="328613"/>
            <a:ext cx="5493609" cy="436562"/>
          </a:xfrm>
        </p:spPr>
        <p:txBody>
          <a:bodyPr vert="horz" lIns="91440" tIns="45720" rIns="91440" bIns="45720" anchor="t"/>
          <a:lstStyle/>
          <a:p>
            <a:r>
              <a:rPr lang="en-GB" b="1" dirty="0">
                <a:latin typeface="+mj-lt"/>
              </a:rPr>
              <a:t>Entry conditions</a:t>
            </a:r>
            <a:endParaRPr lang="en-US" b="1" dirty="0">
              <a:latin typeface="+mj-lt"/>
            </a:endParaRPr>
          </a:p>
        </p:txBody>
      </p:sp>
      <p:sp>
        <p:nvSpPr>
          <p:cNvPr id="3" name="Text Placeholder 2">
            <a:extLst>
              <a:ext uri="{FF2B5EF4-FFF2-40B4-BE49-F238E27FC236}">
                <a16:creationId xmlns:a16="http://schemas.microsoft.com/office/drawing/2014/main" id="{5FF5EF88-A750-4D3D-BBD9-803BFD55F71D}"/>
              </a:ext>
            </a:extLst>
          </p:cNvPr>
          <p:cNvSpPr>
            <a:spLocks noGrp="1"/>
          </p:cNvSpPr>
          <p:nvPr>
            <p:ph type="body" sz="quarter" idx="20"/>
          </p:nvPr>
        </p:nvSpPr>
        <p:spPr>
          <a:xfrm>
            <a:off x="370937" y="957531"/>
            <a:ext cx="11473132" cy="5452505"/>
          </a:xfrm>
        </p:spPr>
        <p:txBody>
          <a:bodyPr lIns="91440" tIns="45720" rIns="91440" bIns="45720" numCol="3" spcCol="180000" anchor="t"/>
          <a:lstStyle/>
          <a:p>
            <a:pPr marL="7620" indent="-7620">
              <a:spcBef>
                <a:spcPts val="0"/>
              </a:spcBef>
              <a:spcAft>
                <a:spcPts val="0"/>
              </a:spcAft>
            </a:pPr>
            <a:r>
              <a:rPr lang="en-GB" sz="1050" b="1" dirty="0">
                <a:solidFill>
                  <a:srgbClr val="E8308A"/>
                </a:solidFill>
                <a:latin typeface="Arial"/>
                <a:cs typeface="Arial"/>
              </a:rPr>
              <a:t>Conditions of entry - General</a:t>
            </a:r>
            <a:endParaRPr lang="en-US" sz="1050" dirty="0"/>
          </a:p>
          <a:p>
            <a:pPr marL="7620" indent="-7620">
              <a:spcBef>
                <a:spcPts val="0"/>
              </a:spcBef>
              <a:spcAft>
                <a:spcPts val="0"/>
              </a:spcAft>
            </a:pPr>
            <a:r>
              <a:rPr lang="en-US" sz="1050" dirty="0"/>
              <a:t>Applications are open to all current UCISA institutional member organisation/staff working in or supporting technology.</a:t>
            </a:r>
          </a:p>
          <a:p>
            <a:pPr marL="7620" indent="-7620">
              <a:spcBef>
                <a:spcPts val="0"/>
              </a:spcBef>
              <a:spcAft>
                <a:spcPts val="0"/>
              </a:spcAft>
            </a:pPr>
            <a:r>
              <a:rPr lang="en-US" sz="1050" dirty="0"/>
              <a:t>The UCISA Awards are open to institutional members only. Corporate members are not eligible for the UCISA Awards, outside of the Outstanding Corporate Member Award.</a:t>
            </a:r>
          </a:p>
          <a:p>
            <a:pPr marL="7620" indent="-7620">
              <a:spcBef>
                <a:spcPts val="600"/>
              </a:spcBef>
              <a:spcAft>
                <a:spcPts val="0"/>
              </a:spcAft>
            </a:pPr>
            <a:r>
              <a:rPr lang="en-US" sz="1050" dirty="0">
                <a:latin typeface="Arial"/>
                <a:cs typeface="Arial"/>
              </a:rPr>
              <a:t>For the UCISA Awards 2027, the majority of the activity on which the submission is based must have been performed in the 2-year period between 1</a:t>
            </a:r>
            <a:r>
              <a:rPr lang="en-US" sz="1050" baseline="30000" dirty="0">
                <a:latin typeface="Arial"/>
                <a:cs typeface="Arial"/>
              </a:rPr>
              <a:t>st</a:t>
            </a:r>
            <a:r>
              <a:rPr lang="en-US" sz="1050" dirty="0">
                <a:latin typeface="Arial"/>
                <a:cs typeface="Arial"/>
              </a:rPr>
              <a:t> January 2025 and 31</a:t>
            </a:r>
            <a:r>
              <a:rPr lang="en-US" sz="1050" baseline="30000" dirty="0">
                <a:latin typeface="Arial"/>
                <a:cs typeface="Arial"/>
              </a:rPr>
              <a:t>st</a:t>
            </a:r>
            <a:r>
              <a:rPr lang="en-US" sz="1050" dirty="0">
                <a:latin typeface="Arial"/>
                <a:cs typeface="Arial"/>
              </a:rPr>
              <a:t> December 2026.</a:t>
            </a:r>
          </a:p>
          <a:p>
            <a:pPr marL="7620" indent="-7620">
              <a:spcBef>
                <a:spcPts val="600"/>
              </a:spcBef>
              <a:spcAft>
                <a:spcPts val="0"/>
              </a:spcAft>
            </a:pPr>
            <a:r>
              <a:rPr lang="en-US" sz="1050" dirty="0"/>
              <a:t>The individual leading the activity/initiative must be from a recognised team and a current employee of a UCISA institutional member organisation during the calendar year 2026.</a:t>
            </a:r>
          </a:p>
          <a:p>
            <a:pPr marL="7620" indent="-7620">
              <a:spcBef>
                <a:spcPts val="600"/>
              </a:spcBef>
              <a:spcAft>
                <a:spcPts val="0"/>
              </a:spcAft>
            </a:pPr>
            <a:r>
              <a:rPr lang="en-US" sz="1050" dirty="0"/>
              <a:t>Collaborative entries between institutions are welcomed, however a lead institution must be identified and make the submission.</a:t>
            </a:r>
          </a:p>
          <a:p>
            <a:pPr marL="7620" indent="-7620">
              <a:spcBef>
                <a:spcPts val="600"/>
              </a:spcBef>
              <a:spcAft>
                <a:spcPts val="0"/>
              </a:spcAft>
            </a:pPr>
            <a:r>
              <a:rPr lang="en-US" sz="1050" dirty="0"/>
              <a:t>Applicants must meet eligibility criteria.</a:t>
            </a:r>
          </a:p>
          <a:p>
            <a:pPr marL="7620" indent="-7620">
              <a:spcBef>
                <a:spcPts val="600"/>
              </a:spcBef>
              <a:spcAft>
                <a:spcPts val="0"/>
              </a:spcAft>
            </a:pPr>
            <a:endParaRPr lang="en-US" sz="1050" dirty="0"/>
          </a:p>
          <a:p>
            <a:pPr marL="7620" indent="-7620">
              <a:spcBef>
                <a:spcPts val="600"/>
              </a:spcBef>
              <a:spcAft>
                <a:spcPts val="0"/>
              </a:spcAft>
            </a:pPr>
            <a:r>
              <a:rPr lang="en-US" sz="1050" dirty="0"/>
              <a:t>You may make a submission as an individual or on behalf of a team. You may also nominate other individuals or teams.</a:t>
            </a:r>
          </a:p>
          <a:p>
            <a:pPr marL="7620" indent="-7620">
              <a:spcBef>
                <a:spcPts val="600"/>
              </a:spcBef>
              <a:spcAft>
                <a:spcPts val="0"/>
              </a:spcAft>
            </a:pPr>
            <a:r>
              <a:rPr lang="en-US" sz="1050" dirty="0">
                <a:latin typeface="Arial"/>
                <a:cs typeface="Arial"/>
              </a:rPr>
              <a:t>An online UCISA Award entry form needs to be completed as part of the submission process. Nominations submitted via email or post may be missed and therefore not accepted. If you wish to submit in a different format (including email or post), please contact </a:t>
            </a:r>
            <a:r>
              <a:rPr lang="en-US" sz="1050" dirty="0">
                <a:latin typeface="Arial"/>
                <a:cs typeface="Arial"/>
                <a:hlinkClick r:id="rId2"/>
              </a:rPr>
              <a:t>operations@ucisa.ac.uk</a:t>
            </a:r>
            <a:r>
              <a:rPr lang="en-US" sz="1050" dirty="0">
                <a:latin typeface="Arial"/>
                <a:cs typeface="Arial"/>
              </a:rPr>
              <a:t> in advance.</a:t>
            </a:r>
          </a:p>
          <a:p>
            <a:pPr marL="7620" indent="-7620">
              <a:spcBef>
                <a:spcPts val="600"/>
              </a:spcBef>
              <a:spcAft>
                <a:spcPts val="0"/>
              </a:spcAft>
            </a:pPr>
            <a:r>
              <a:rPr lang="en-US" sz="1050" dirty="0"/>
              <a:t>The initiative or activity may be entered in one Award Category only (although a project team members may be part of two different nominations if they have worked on multiple initiatives or activities. The </a:t>
            </a:r>
            <a:r>
              <a:rPr lang="en-US" sz="1050" dirty="0">
                <a:effectLst/>
                <a:latin typeface="+mn-lt"/>
                <a:ea typeface="Calibri" panose="020F0502020204030204" pitchFamily="34" charset="0"/>
                <a:cs typeface="Calibri" panose="020F0502020204030204" pitchFamily="34" charset="0"/>
              </a:rPr>
              <a:t>CIO/IT Leader  of the Year</a:t>
            </a:r>
            <a:r>
              <a:rPr lang="en-US" sz="1050" dirty="0"/>
              <a:t> / Rising Star / Outstanding Leadership Award nominee may also be part of a team nomination)</a:t>
            </a:r>
          </a:p>
          <a:p>
            <a:pPr marL="7620" indent="-7620">
              <a:spcBef>
                <a:spcPts val="600"/>
              </a:spcBef>
              <a:spcAft>
                <a:spcPts val="0"/>
              </a:spcAft>
            </a:pPr>
            <a:r>
              <a:rPr lang="en-US" sz="1050" dirty="0">
                <a:latin typeface="Arial"/>
                <a:cs typeface="Arial"/>
              </a:rPr>
              <a:t>The summary statement can be submitted as a written statement (must not exceed more than 2,000 words) or a video entry (must not exceed more than 15 minutes in length)</a:t>
            </a:r>
          </a:p>
          <a:p>
            <a:pPr marL="7620" indent="-7620">
              <a:spcBef>
                <a:spcPts val="600"/>
              </a:spcBef>
              <a:spcAft>
                <a:spcPts val="0"/>
              </a:spcAft>
            </a:pPr>
            <a:r>
              <a:rPr lang="en-US" sz="1050" dirty="0"/>
              <a:t>The award entry will need to be endorsed by the organisation’s senior IT leader or signed for on their behalf.</a:t>
            </a:r>
          </a:p>
          <a:p>
            <a:pPr marL="7620" indent="-7620">
              <a:spcBef>
                <a:spcPts val="600"/>
              </a:spcBef>
              <a:spcAft>
                <a:spcPts val="0"/>
              </a:spcAft>
            </a:pPr>
            <a:r>
              <a:rPr lang="en-US" sz="1050" dirty="0">
                <a:latin typeface="Arial"/>
                <a:cs typeface="Arial"/>
              </a:rPr>
              <a:t>All applications must be submitted via the </a:t>
            </a:r>
            <a:r>
              <a:rPr lang="en-US" sz="1050" dirty="0">
                <a:solidFill>
                  <a:srgbClr val="E8308A"/>
                </a:solidFill>
                <a:latin typeface="Arial"/>
                <a:cs typeface="Arial"/>
                <a:hlinkClick r:id="rId3">
                  <a:extLst>
                    <a:ext uri="{A12FA001-AC4F-418D-AE19-62706E023703}">
                      <ahyp:hlinkClr xmlns:ahyp="http://schemas.microsoft.com/office/drawing/2018/hyperlinkcolor" val="tx"/>
                    </a:ext>
                  </a:extLst>
                </a:hlinkClick>
              </a:rPr>
              <a:t>online form</a:t>
            </a:r>
            <a:r>
              <a:rPr lang="en-US" sz="1050" dirty="0">
                <a:latin typeface="Arial"/>
                <a:cs typeface="Arial"/>
              </a:rPr>
              <a:t> b</a:t>
            </a:r>
            <a:r>
              <a:rPr lang="en-US" sz="1050" dirty="0">
                <a:solidFill>
                  <a:srgbClr val="353936"/>
                </a:solidFill>
                <a:latin typeface="Arial"/>
                <a:cs typeface="Arial"/>
              </a:rPr>
              <a:t>y 17:00, Monday 14 December 2026.</a:t>
            </a:r>
          </a:p>
          <a:p>
            <a:pPr marL="7620" indent="-7620">
              <a:spcBef>
                <a:spcPts val="600"/>
              </a:spcBef>
              <a:spcAft>
                <a:spcPts val="0"/>
              </a:spcAft>
            </a:pPr>
            <a:r>
              <a:rPr lang="en-US" sz="1050" dirty="0"/>
              <a:t>UCISA may request a project demonstration webinar to the sector with any category nominees. This session may be recorded.</a:t>
            </a:r>
          </a:p>
          <a:p>
            <a:pPr marL="7620" indent="-7620">
              <a:spcBef>
                <a:spcPts val="600"/>
              </a:spcBef>
              <a:spcAft>
                <a:spcPts val="0"/>
              </a:spcAft>
            </a:pPr>
            <a:r>
              <a:rPr lang="en-US" sz="1050" dirty="0"/>
              <a:t>All finalists may be requested to attend an interview with a UCISA representative, prior to the announcement of each award recipient. This session may be recorded.</a:t>
            </a:r>
          </a:p>
          <a:p>
            <a:pPr marL="7620" indent="-7620">
              <a:spcBef>
                <a:spcPts val="600"/>
              </a:spcBef>
              <a:spcAft>
                <a:spcPts val="0"/>
              </a:spcAft>
            </a:pPr>
            <a:r>
              <a:rPr lang="en-US" sz="1050" dirty="0">
                <a:latin typeface="Arial"/>
                <a:cs typeface="Arial"/>
              </a:rPr>
              <a:t>All finalists may be asked to give a speech at the Awards dinner, taking place at the UCISA27 Leadership Summit on 18 March 2027.</a:t>
            </a:r>
          </a:p>
          <a:p>
            <a:pPr marL="7620" indent="-7620">
              <a:spcBef>
                <a:spcPts val="600"/>
              </a:spcBef>
              <a:spcAft>
                <a:spcPts val="0"/>
              </a:spcAft>
            </a:pPr>
            <a:r>
              <a:rPr lang="en-US" sz="1050" dirty="0">
                <a:latin typeface="Arial"/>
                <a:cs typeface="Arial"/>
              </a:rPr>
              <a:t>Shortlisted applicants will be asked to film a short video, no longer than 2 minute, about their project which will be shared with the UCISA community. </a:t>
            </a:r>
          </a:p>
          <a:p>
            <a:pPr marL="7620" indent="-7620">
              <a:spcBef>
                <a:spcPts val="600"/>
              </a:spcBef>
              <a:spcAft>
                <a:spcPts val="0"/>
              </a:spcAft>
            </a:pPr>
            <a:r>
              <a:rPr lang="en-US" sz="1050" dirty="0"/>
              <a:t>You acknowledge that photographers may attend UCISA events, and the images of participants may be used on the UCISA website or within event marketing material. If you do not wish to be photographed, please advise the photographer at the time.</a:t>
            </a:r>
            <a:endParaRPr lang="en-GB" sz="1050" dirty="0"/>
          </a:p>
        </p:txBody>
      </p:sp>
    </p:spTree>
    <p:extLst>
      <p:ext uri="{BB962C8B-B14F-4D97-AF65-F5344CB8AC3E}">
        <p14:creationId xmlns:p14="http://schemas.microsoft.com/office/powerpoint/2010/main" val="3893781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7989D7-F011-4D7A-AF22-391A378E9709}"/>
              </a:ext>
            </a:extLst>
          </p:cNvPr>
          <p:cNvSpPr>
            <a:spLocks noGrp="1"/>
          </p:cNvSpPr>
          <p:nvPr>
            <p:ph type="body" sz="quarter" idx="19"/>
          </p:nvPr>
        </p:nvSpPr>
        <p:spPr>
          <a:xfrm>
            <a:off x="1100137" y="328613"/>
            <a:ext cx="5493609" cy="436562"/>
          </a:xfrm>
        </p:spPr>
        <p:txBody>
          <a:bodyPr/>
          <a:lstStyle/>
          <a:p>
            <a:r>
              <a:rPr lang="en-GB" b="1" dirty="0">
                <a:latin typeface="+mj-lt"/>
              </a:rPr>
              <a:t>Entry conditions</a:t>
            </a:r>
            <a:endParaRPr lang="en-US" b="1" dirty="0">
              <a:latin typeface="+mj-lt"/>
            </a:endParaRPr>
          </a:p>
        </p:txBody>
      </p:sp>
      <p:sp>
        <p:nvSpPr>
          <p:cNvPr id="3" name="Text Placeholder 2">
            <a:extLst>
              <a:ext uri="{FF2B5EF4-FFF2-40B4-BE49-F238E27FC236}">
                <a16:creationId xmlns:a16="http://schemas.microsoft.com/office/drawing/2014/main" id="{5FF5EF88-A750-4D3D-BBD9-803BFD55F71D}"/>
              </a:ext>
            </a:extLst>
          </p:cNvPr>
          <p:cNvSpPr>
            <a:spLocks noGrp="1"/>
          </p:cNvSpPr>
          <p:nvPr>
            <p:ph type="body" sz="quarter" idx="20"/>
          </p:nvPr>
        </p:nvSpPr>
        <p:spPr>
          <a:xfrm>
            <a:off x="594805" y="1103086"/>
            <a:ext cx="10973081" cy="5268686"/>
          </a:xfrm>
        </p:spPr>
        <p:txBody>
          <a:bodyPr lIns="91440" tIns="45720" rIns="91440" bIns="45720" numCol="3" spcCol="180000" anchor="t"/>
          <a:lstStyle/>
          <a:p>
            <a:pPr marL="7620" indent="-7620">
              <a:spcBef>
                <a:spcPts val="0"/>
              </a:spcBef>
              <a:spcAft>
                <a:spcPts val="0"/>
              </a:spcAft>
            </a:pPr>
            <a:r>
              <a:rPr lang="en-GB" b="1" dirty="0">
                <a:solidFill>
                  <a:srgbClr val="E8308A"/>
                </a:solidFill>
                <a:latin typeface="Arial"/>
                <a:cs typeface="Arial"/>
              </a:rPr>
              <a:t>Conditions of entry – CIO / IT Leader of the Year</a:t>
            </a:r>
          </a:p>
          <a:p>
            <a:pPr marL="7620" indent="-7620">
              <a:spcBef>
                <a:spcPts val="0"/>
              </a:spcBef>
              <a:spcAft>
                <a:spcPts val="0"/>
              </a:spcAft>
            </a:pPr>
            <a:r>
              <a:rPr lang="en-US" dirty="0"/>
              <a:t>Nominees must be the most senior IT leader at their institution, typically holding the title of CIO, Director of IT, or equivalent, with strategic responsibility for the institution’s digital and IT services</a:t>
            </a:r>
            <a:endParaRPr lang="en-US" b="1" dirty="0">
              <a:solidFill>
                <a:srgbClr val="E8308A"/>
              </a:solidFill>
              <a:latin typeface="Arial"/>
              <a:cs typeface="Arial"/>
            </a:endParaRPr>
          </a:p>
          <a:p>
            <a:pPr marL="7620" indent="-7620">
              <a:spcBef>
                <a:spcPts val="0"/>
              </a:spcBef>
              <a:spcAft>
                <a:spcPts val="0"/>
              </a:spcAft>
            </a:pPr>
            <a:r>
              <a:rPr lang="en-US" dirty="0">
                <a:latin typeface="Arial"/>
                <a:cs typeface="Arial"/>
              </a:rPr>
              <a:t>Nominees must be nominated by a colleague at their institution. Self-nomination is not accepted for this award.</a:t>
            </a:r>
          </a:p>
          <a:p>
            <a:pPr marL="7620" indent="-7620">
              <a:spcBef>
                <a:spcPts val="0"/>
              </a:spcBef>
              <a:spcAft>
                <a:spcPts val="0"/>
              </a:spcAft>
            </a:pPr>
            <a:r>
              <a:rPr lang="en-US" dirty="0">
                <a:latin typeface="Arial"/>
                <a:cs typeface="Arial"/>
              </a:rPr>
              <a:t>Current sitting UCISA Trustees are not eligible to be nominated or receive this award. </a:t>
            </a:r>
            <a:endParaRPr lang="en-US" dirty="0"/>
          </a:p>
          <a:p>
            <a:pPr marL="7620" indent="-7620">
              <a:spcBef>
                <a:spcPts val="600"/>
              </a:spcBef>
              <a:spcAft>
                <a:spcPts val="0"/>
              </a:spcAft>
            </a:pPr>
            <a:r>
              <a:rPr lang="en-US" dirty="0">
                <a:latin typeface="Arial"/>
                <a:cs typeface="Arial"/>
              </a:rPr>
              <a:t>The application should show evidence of specific leadership activities performed between 1</a:t>
            </a:r>
            <a:r>
              <a:rPr lang="en-US" baseline="30000" dirty="0">
                <a:latin typeface="Arial"/>
                <a:cs typeface="Arial"/>
              </a:rPr>
              <a:t>st</a:t>
            </a:r>
            <a:r>
              <a:rPr lang="en-US" dirty="0">
                <a:latin typeface="Arial"/>
                <a:cs typeface="Arial"/>
              </a:rPr>
              <a:t> January 2025 and 31</a:t>
            </a:r>
            <a:r>
              <a:rPr lang="en-US" baseline="30000" dirty="0">
                <a:latin typeface="Arial"/>
                <a:cs typeface="Arial"/>
              </a:rPr>
              <a:t>st</a:t>
            </a:r>
            <a:r>
              <a:rPr lang="en-US" dirty="0">
                <a:latin typeface="Arial"/>
                <a:cs typeface="Arial"/>
              </a:rPr>
              <a:t> December 2026, however historical information should also be included to provide background.</a:t>
            </a:r>
          </a:p>
          <a:p>
            <a:pPr marL="7620" indent="-7620">
              <a:spcBef>
                <a:spcPts val="600"/>
              </a:spcBef>
              <a:spcAft>
                <a:spcPts val="0"/>
              </a:spcAft>
            </a:pPr>
            <a:r>
              <a:rPr lang="en-US" dirty="0">
                <a:latin typeface="Arial"/>
                <a:cs typeface="Arial"/>
              </a:rPr>
              <a:t>Only one nomination will be accepted from each institution.</a:t>
            </a:r>
          </a:p>
          <a:p>
            <a:pPr marL="7620" indent="-7620">
              <a:spcBef>
                <a:spcPts val="600"/>
              </a:spcBef>
              <a:spcAft>
                <a:spcPts val="0"/>
              </a:spcAft>
            </a:pPr>
            <a:endParaRPr lang="en-US" b="1" dirty="0">
              <a:solidFill>
                <a:srgbClr val="E8308A"/>
              </a:solidFill>
              <a:latin typeface="Arial"/>
              <a:cs typeface="Arial"/>
            </a:endParaRPr>
          </a:p>
          <a:p>
            <a:pPr marL="7620" indent="-7620">
              <a:spcBef>
                <a:spcPts val="600"/>
              </a:spcBef>
              <a:spcAft>
                <a:spcPts val="0"/>
              </a:spcAft>
            </a:pPr>
            <a:endParaRPr lang="en-US" b="1" dirty="0">
              <a:solidFill>
                <a:srgbClr val="E8308A"/>
              </a:solidFill>
              <a:latin typeface="Arial"/>
              <a:cs typeface="Arial"/>
            </a:endParaRPr>
          </a:p>
          <a:p>
            <a:pPr marL="7620" indent="-7620">
              <a:spcBef>
                <a:spcPts val="600"/>
              </a:spcBef>
              <a:spcAft>
                <a:spcPts val="0"/>
              </a:spcAft>
            </a:pPr>
            <a:r>
              <a:rPr lang="en-US" b="1" dirty="0">
                <a:solidFill>
                  <a:srgbClr val="E8308A"/>
                </a:solidFill>
                <a:latin typeface="Arial"/>
                <a:cs typeface="Arial"/>
              </a:rPr>
              <a:t>Conditions of entry – Outstanding Corporate Member</a:t>
            </a:r>
            <a:endParaRPr lang="en-US" dirty="0"/>
          </a:p>
          <a:p>
            <a:pPr marL="7620" indent="-7620">
              <a:spcBef>
                <a:spcPts val="600"/>
              </a:spcBef>
              <a:spcAft>
                <a:spcPts val="0"/>
              </a:spcAft>
            </a:pPr>
            <a:r>
              <a:rPr lang="en-US" dirty="0">
                <a:latin typeface="Arial"/>
                <a:cs typeface="Arial"/>
              </a:rPr>
              <a:t>Nominations for the Outstanding Corporate Member award must come from a UCISA institutional member.</a:t>
            </a:r>
          </a:p>
          <a:p>
            <a:pPr marL="7620" indent="-7620">
              <a:spcBef>
                <a:spcPts val="600"/>
              </a:spcBef>
              <a:spcAft>
                <a:spcPts val="0"/>
              </a:spcAft>
            </a:pPr>
            <a:r>
              <a:rPr lang="en-US" dirty="0">
                <a:latin typeface="Arial"/>
                <a:cs typeface="Arial"/>
              </a:rPr>
              <a:t>Nominees must be a UCISA corporate member at the time of nomination.</a:t>
            </a:r>
          </a:p>
          <a:p>
            <a:pPr marL="7620" indent="-7620">
              <a:spcBef>
                <a:spcPts val="600"/>
              </a:spcBef>
              <a:spcAft>
                <a:spcPts val="0"/>
              </a:spcAft>
            </a:pPr>
            <a:r>
              <a:rPr lang="en-US" dirty="0">
                <a:latin typeface="Arial"/>
                <a:cs typeface="Arial"/>
              </a:rPr>
              <a:t>Self-nomination is not accepted for this award.</a:t>
            </a:r>
            <a:endParaRPr lang="en-US" b="1" dirty="0">
              <a:solidFill>
                <a:srgbClr val="E8308A"/>
              </a:solidFill>
              <a:latin typeface="Arial"/>
              <a:cs typeface="Arial"/>
            </a:endParaRPr>
          </a:p>
          <a:p>
            <a:pPr marL="7620" indent="-7620">
              <a:spcBef>
                <a:spcPts val="600"/>
              </a:spcBef>
              <a:spcAft>
                <a:spcPts val="0"/>
              </a:spcAft>
            </a:pPr>
            <a:endParaRPr lang="en-US" b="1" dirty="0">
              <a:solidFill>
                <a:srgbClr val="E8308A"/>
              </a:solidFill>
              <a:latin typeface="Arial"/>
              <a:cs typeface="Arial"/>
            </a:endParaRPr>
          </a:p>
          <a:p>
            <a:pPr marL="7620" indent="-7620">
              <a:spcBef>
                <a:spcPts val="600"/>
              </a:spcBef>
              <a:spcAft>
                <a:spcPts val="0"/>
              </a:spcAft>
            </a:pPr>
            <a:r>
              <a:rPr lang="en-US" b="1" dirty="0">
                <a:solidFill>
                  <a:srgbClr val="E8308A"/>
                </a:solidFill>
                <a:latin typeface="Arial"/>
                <a:cs typeface="Arial"/>
              </a:rPr>
              <a:t>Conditions of entry – Outstanding Leadership Award</a:t>
            </a:r>
            <a:endParaRPr lang="en-US" dirty="0"/>
          </a:p>
          <a:p>
            <a:pPr marL="7620" indent="-7620" fontAlgn="base">
              <a:spcBef>
                <a:spcPts val="600"/>
              </a:spcBef>
              <a:spcAft>
                <a:spcPts val="0"/>
              </a:spcAft>
            </a:pPr>
            <a:r>
              <a:rPr lang="en-GB" dirty="0">
                <a:latin typeface="Arial"/>
                <a:cs typeface="Arial"/>
              </a:rPr>
              <a:t>Nominees must be nominated by a colleague at their institution. Self-nomination is not accepted for this award.​ </a:t>
            </a:r>
          </a:p>
          <a:p>
            <a:pPr marL="7620" indent="-7620">
              <a:spcBef>
                <a:spcPts val="600"/>
              </a:spcBef>
              <a:spcAft>
                <a:spcPts val="0"/>
              </a:spcAft>
            </a:pPr>
            <a:r>
              <a:rPr lang="en-GB" dirty="0">
                <a:latin typeface="Arial"/>
                <a:cs typeface="Arial"/>
              </a:rPr>
              <a:t>This award is for individuals in a formal leadership role within their institution’s IT department (e.g., deputy directors, heads of service, programme leads, or equivalent), but who are not the institution’s CIO or overall IT lead.</a:t>
            </a:r>
          </a:p>
          <a:p>
            <a:pPr marL="7620" indent="-7620">
              <a:spcBef>
                <a:spcPts val="600"/>
              </a:spcBef>
              <a:spcAft>
                <a:spcPts val="0"/>
              </a:spcAft>
            </a:pPr>
            <a:r>
              <a:rPr lang="en-US" b="1" dirty="0">
                <a:solidFill>
                  <a:srgbClr val="E8308A"/>
                </a:solidFill>
                <a:latin typeface="Arial"/>
                <a:cs typeface="Arial"/>
              </a:rPr>
              <a:t>Conditions of entry – Rising Star</a:t>
            </a:r>
            <a:endParaRPr lang="en-US" dirty="0"/>
          </a:p>
          <a:p>
            <a:pPr marL="7620" indent="-7620">
              <a:spcBef>
                <a:spcPts val="600"/>
              </a:spcBef>
              <a:spcAft>
                <a:spcPts val="0"/>
              </a:spcAft>
            </a:pPr>
            <a:r>
              <a:rPr lang="en-US" dirty="0">
                <a:latin typeface="Arial"/>
                <a:cs typeface="Arial"/>
              </a:rPr>
              <a:t>Nominees must be nominated by a colleague at their institution. Self-nomination is not accepted for this award.</a:t>
            </a:r>
          </a:p>
          <a:p>
            <a:pPr marL="7620" indent="-7620">
              <a:spcBef>
                <a:spcPts val="600"/>
              </a:spcBef>
              <a:spcAft>
                <a:spcPts val="0"/>
              </a:spcAft>
            </a:pPr>
            <a:r>
              <a:rPr lang="en-GB" dirty="0"/>
              <a:t>This award is for emerging future leaders and/or exemplars within the sector. Individuals already in a formal leadership role (e.g., managing teams or strategic programmes) are not eligible and should instead consider applying for the Outstanding Leadership Award.</a:t>
            </a:r>
          </a:p>
          <a:p>
            <a:pPr marL="7620" indent="-7620" fontAlgn="base">
              <a:spcBef>
                <a:spcPts val="600"/>
              </a:spcBef>
              <a:spcAft>
                <a:spcPts val="0"/>
              </a:spcAft>
            </a:pPr>
            <a:endParaRPr lang="en-GB" dirty="0">
              <a:latin typeface="Arial"/>
              <a:cs typeface="Arial"/>
            </a:endParaRPr>
          </a:p>
        </p:txBody>
      </p:sp>
    </p:spTree>
    <p:extLst>
      <p:ext uri="{BB962C8B-B14F-4D97-AF65-F5344CB8AC3E}">
        <p14:creationId xmlns:p14="http://schemas.microsoft.com/office/powerpoint/2010/main" val="851008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7989D7-F011-4D7A-AF22-391A378E9709}"/>
              </a:ext>
            </a:extLst>
          </p:cNvPr>
          <p:cNvSpPr>
            <a:spLocks noGrp="1"/>
          </p:cNvSpPr>
          <p:nvPr>
            <p:ph type="body" sz="quarter" idx="19"/>
          </p:nvPr>
        </p:nvSpPr>
        <p:spPr/>
        <p:txBody>
          <a:bodyPr vert="horz" lIns="91440" tIns="45720" rIns="91440" bIns="45720" anchor="t"/>
          <a:lstStyle/>
          <a:p>
            <a:r>
              <a:rPr lang="en-GB" b="1" dirty="0">
                <a:latin typeface="+mj-lt"/>
              </a:rPr>
              <a:t>Criteria</a:t>
            </a:r>
            <a:endParaRPr lang="en-US" b="1" dirty="0">
              <a:latin typeface="+mj-lt"/>
            </a:endParaRPr>
          </a:p>
        </p:txBody>
      </p:sp>
      <p:pic>
        <p:nvPicPr>
          <p:cNvPr id="7" name="Picture Placeholder 6">
            <a:extLst>
              <a:ext uri="{FF2B5EF4-FFF2-40B4-BE49-F238E27FC236}">
                <a16:creationId xmlns:a16="http://schemas.microsoft.com/office/drawing/2014/main" id="{2311F6B2-0DC0-404A-B01E-911CF3376EE4}"/>
              </a:ext>
            </a:extLst>
          </p:cNvPr>
          <p:cNvPicPr>
            <a:picLocks noGrp="1" noChangeAspect="1"/>
          </p:cNvPicPr>
          <p:nvPr>
            <p:ph type="pic" sz="quarter" idx="13"/>
          </p:nvPr>
        </p:nvPicPr>
        <p:blipFill>
          <a:blip r:embed="rId2"/>
          <a:srcRect l="12621" r="12621"/>
          <a:stretch/>
        </p:blipFill>
        <p:spPr>
          <a:xfrm>
            <a:off x="450850" y="1701800"/>
            <a:ext cx="4259233" cy="3797300"/>
          </a:xfrm>
        </p:spPr>
      </p:pic>
      <p:sp>
        <p:nvSpPr>
          <p:cNvPr id="3" name="Text Placeholder 2">
            <a:extLst>
              <a:ext uri="{FF2B5EF4-FFF2-40B4-BE49-F238E27FC236}">
                <a16:creationId xmlns:a16="http://schemas.microsoft.com/office/drawing/2014/main" id="{5FF5EF88-A750-4D3D-BBD9-803BFD55F71D}"/>
              </a:ext>
            </a:extLst>
          </p:cNvPr>
          <p:cNvSpPr>
            <a:spLocks noGrp="1"/>
          </p:cNvSpPr>
          <p:nvPr>
            <p:ph type="body" sz="quarter" idx="20"/>
          </p:nvPr>
        </p:nvSpPr>
        <p:spPr>
          <a:xfrm>
            <a:off x="5276078" y="1227441"/>
            <a:ext cx="2740458" cy="5061896"/>
          </a:xfrm>
        </p:spPr>
        <p:txBody>
          <a:bodyPr lIns="91440" tIns="45720" rIns="91440" bIns="45720" spcCol="180000" anchor="t"/>
          <a:lstStyle/>
          <a:p>
            <a:r>
              <a:rPr lang="en-US" b="1" dirty="0">
                <a:solidFill>
                  <a:srgbClr val="E8308A"/>
                </a:solidFill>
                <a:latin typeface="Arial"/>
                <a:cs typeface="Arial"/>
              </a:rPr>
              <a:t>General Criteria</a:t>
            </a:r>
            <a:r>
              <a:rPr lang="en-US" b="1" i="0" dirty="0">
                <a:solidFill>
                  <a:srgbClr val="E8308A"/>
                </a:solidFill>
                <a:effectLst/>
                <a:latin typeface="Arial"/>
                <a:cs typeface="Arial"/>
              </a:rPr>
              <a:t> applicable includes: </a:t>
            </a:r>
            <a:endParaRPr lang="en-US" b="1" i="0" dirty="0">
              <a:solidFill>
                <a:srgbClr val="E8308A"/>
              </a:solidFill>
              <a:effectLst/>
              <a:highlight>
                <a:srgbClr val="FFFF00"/>
              </a:highlight>
              <a:latin typeface="Arial"/>
              <a:cs typeface="Arial"/>
            </a:endParaRPr>
          </a:p>
          <a:p>
            <a:pPr marL="171450" indent="-171450">
              <a:buFont typeface="Wingdings" panose="05000000000000000000" pitchFamily="2" charset="2"/>
              <a:buChar char="§"/>
            </a:pPr>
            <a:r>
              <a:rPr lang="en-US" sz="1050" b="1" dirty="0"/>
              <a:t>Supporting each other and inclusivity </a:t>
            </a:r>
            <a:r>
              <a:rPr lang="en-US" sz="1050" dirty="0"/>
              <a:t>in leading the development of digital innovation, capabilities and technologies to transform education and research. </a:t>
            </a:r>
          </a:p>
          <a:p>
            <a:pPr marL="171450" indent="-171450">
              <a:buFont typeface="Wingdings" panose="05000000000000000000" pitchFamily="2" charset="2"/>
              <a:buChar char="§"/>
            </a:pPr>
            <a:r>
              <a:rPr lang="en-US" sz="1050" b="1" dirty="0"/>
              <a:t>Demonstrate quantifiable impact </a:t>
            </a:r>
            <a:r>
              <a:rPr lang="en-US" sz="1050" dirty="0"/>
              <a:t>– and doing it 'together' / across boundaries. This may be within your organisation, between institutions, with commercial partners or for the sector.</a:t>
            </a:r>
          </a:p>
          <a:p>
            <a:pPr marL="171450" indent="-171450">
              <a:buFont typeface="Wingdings" panose="05000000000000000000" pitchFamily="2" charset="2"/>
              <a:buChar char="§"/>
            </a:pPr>
            <a:r>
              <a:rPr lang="en-US" sz="1050" b="1" dirty="0"/>
              <a:t>Stakeholder Engagement, </a:t>
            </a:r>
            <a:r>
              <a:rPr lang="en-US" sz="1050" dirty="0"/>
              <a:t>demonstrating change in attitudes, behaviors, values and outcomes.  Measuring and reporting benefits achieved.</a:t>
            </a:r>
          </a:p>
        </p:txBody>
      </p:sp>
      <p:sp>
        <p:nvSpPr>
          <p:cNvPr id="5" name="Text Placeholder 4">
            <a:extLst>
              <a:ext uri="{FF2B5EF4-FFF2-40B4-BE49-F238E27FC236}">
                <a16:creationId xmlns:a16="http://schemas.microsoft.com/office/drawing/2014/main" id="{8185116B-DE9B-4908-BCE7-1C14A3657CD9}"/>
              </a:ext>
            </a:extLst>
          </p:cNvPr>
          <p:cNvSpPr>
            <a:spLocks noGrp="1"/>
          </p:cNvSpPr>
          <p:nvPr>
            <p:ph type="body" sz="quarter" idx="21"/>
          </p:nvPr>
        </p:nvSpPr>
        <p:spPr>
          <a:xfrm>
            <a:off x="8348150" y="1229329"/>
            <a:ext cx="2917204" cy="4565272"/>
          </a:xfrm>
        </p:spPr>
        <p:txBody>
          <a:bodyPr lIns="91440" tIns="45720" rIns="91440" bIns="45720" anchor="t"/>
          <a:lstStyle/>
          <a:p>
            <a:pPr marL="171450" indent="-171450">
              <a:buFont typeface="Wingdings" panose="05000000000000000000" pitchFamily="2" charset="2"/>
              <a:buChar char="§"/>
            </a:pPr>
            <a:r>
              <a:rPr lang="en-US" sz="1100" b="1" dirty="0">
                <a:latin typeface="Arial"/>
                <a:cs typeface="Arial"/>
              </a:rPr>
              <a:t>Demonstrate value </a:t>
            </a:r>
            <a:r>
              <a:rPr lang="en-US" sz="1100" dirty="0">
                <a:latin typeface="Arial"/>
                <a:cs typeface="Arial"/>
              </a:rPr>
              <a:t>to institutional priorities and stakeholders.  Institutional context/support; transformation, impact and return on investment achieved (realised or expected) </a:t>
            </a:r>
            <a:endParaRPr lang="en-GB" dirty="0">
              <a:latin typeface="Arial"/>
              <a:cs typeface="Arial"/>
            </a:endParaRPr>
          </a:p>
          <a:p>
            <a:pPr marL="171450" indent="-171450">
              <a:buFont typeface="Wingdings" panose="05000000000000000000" pitchFamily="2" charset="2"/>
              <a:buChar char="§"/>
            </a:pPr>
            <a:r>
              <a:rPr lang="en-US" sz="1100" b="1" dirty="0">
                <a:latin typeface="Arial"/>
                <a:cs typeface="Arial"/>
              </a:rPr>
              <a:t>Delivered innovation, transformation or positive change</a:t>
            </a:r>
            <a:r>
              <a:rPr lang="en-US" b="1" dirty="0">
                <a:latin typeface="Arial"/>
                <a:cs typeface="Arial"/>
              </a:rPr>
              <a:t> </a:t>
            </a:r>
            <a:r>
              <a:rPr lang="en-US" dirty="0">
                <a:latin typeface="Arial"/>
                <a:cs typeface="Arial"/>
              </a:rPr>
              <a:t>through groundbreaking digital technologies, services, or partnerships.</a:t>
            </a:r>
            <a:endParaRPr lang="en-US" sz="1100" dirty="0">
              <a:latin typeface="Arial"/>
              <a:cs typeface="Arial"/>
            </a:endParaRPr>
          </a:p>
          <a:p>
            <a:pPr marL="171450" indent="-171450">
              <a:buFont typeface="Wingdings" panose="05000000000000000000" pitchFamily="2" charset="2"/>
              <a:buChar char="§"/>
            </a:pPr>
            <a:r>
              <a:rPr lang="en-US" sz="1100" b="1" dirty="0">
                <a:latin typeface="Arial"/>
                <a:cs typeface="Arial"/>
              </a:rPr>
              <a:t>Sustainability and scalability </a:t>
            </a:r>
            <a:r>
              <a:rPr lang="en-US" sz="1100" dirty="0">
                <a:latin typeface="Arial"/>
                <a:cs typeface="Arial"/>
              </a:rPr>
              <a:t>of activity that demonstrates positive environmental and financial impact for the long-term.</a:t>
            </a:r>
          </a:p>
          <a:p>
            <a:pPr marL="171450" indent="-171450">
              <a:buFont typeface="Wingdings" panose="05000000000000000000" pitchFamily="2" charset="2"/>
              <a:buChar char="§"/>
            </a:pPr>
            <a:r>
              <a:rPr lang="en-US" sz="1100" b="1" dirty="0">
                <a:latin typeface="Arial"/>
                <a:cs typeface="Arial"/>
              </a:rPr>
              <a:t>Model </a:t>
            </a:r>
            <a:r>
              <a:rPr lang="en-US" sz="1100" dirty="0">
                <a:latin typeface="Arial"/>
                <a:cs typeface="Arial"/>
              </a:rPr>
              <a:t>that is motivating, inspiring or being </a:t>
            </a:r>
            <a:r>
              <a:rPr lang="en-US" dirty="0">
                <a:latin typeface="Arial"/>
                <a:cs typeface="Arial"/>
              </a:rPr>
              <a:t>adopted by others.</a:t>
            </a:r>
            <a:r>
              <a:rPr lang="en-US" sz="1100" dirty="0">
                <a:latin typeface="Arial"/>
                <a:cs typeface="Arial"/>
              </a:rPr>
              <a:t> </a:t>
            </a:r>
          </a:p>
          <a:p>
            <a:pPr marL="171450" indent="-171450">
              <a:buFont typeface="Wingdings" panose="05000000000000000000" pitchFamily="2" charset="2"/>
              <a:buChar char="§"/>
            </a:pPr>
            <a:r>
              <a:rPr lang="en-US" dirty="0">
                <a:latin typeface="Arial"/>
                <a:cs typeface="Arial"/>
              </a:rPr>
              <a:t>Evidence of both</a:t>
            </a:r>
            <a:r>
              <a:rPr lang="en-US" b="1" dirty="0">
                <a:latin typeface="Arial"/>
                <a:cs typeface="Arial"/>
              </a:rPr>
              <a:t> recent and past</a:t>
            </a:r>
            <a:r>
              <a:rPr lang="en-US" dirty="0">
                <a:latin typeface="Arial"/>
                <a:cs typeface="Arial"/>
              </a:rPr>
              <a:t> activities and leadership </a:t>
            </a:r>
          </a:p>
        </p:txBody>
      </p:sp>
      <p:sp>
        <p:nvSpPr>
          <p:cNvPr id="6" name="TextBox 5">
            <a:extLst>
              <a:ext uri="{FF2B5EF4-FFF2-40B4-BE49-F238E27FC236}">
                <a16:creationId xmlns:a16="http://schemas.microsoft.com/office/drawing/2014/main" id="{89AE4EB3-D8F0-CC46-DCD1-5BEFB9213DF7}"/>
              </a:ext>
            </a:extLst>
          </p:cNvPr>
          <p:cNvSpPr txBox="1"/>
          <p:nvPr/>
        </p:nvSpPr>
        <p:spPr>
          <a:xfrm>
            <a:off x="5169354" y="759500"/>
            <a:ext cx="6096000" cy="430887"/>
          </a:xfrm>
          <a:prstGeom prst="rect">
            <a:avLst/>
          </a:prstGeom>
          <a:noFill/>
        </p:spPr>
        <p:txBody>
          <a:bodyPr wrap="square">
            <a:spAutoFit/>
          </a:bodyPr>
          <a:lstStyle/>
          <a:p>
            <a:r>
              <a:rPr lang="en-US" sz="1100" b="1" dirty="0">
                <a:solidFill>
                  <a:srgbClr val="E8308A"/>
                </a:solidFill>
                <a:latin typeface="Arial"/>
                <a:cs typeface="Arial"/>
              </a:rPr>
              <a:t>For more details on addressing each criteria for specific awards, please see the separate criteria documents</a:t>
            </a:r>
            <a:endParaRPr lang="en-US" sz="1100" dirty="0">
              <a:latin typeface="Arial"/>
              <a:cs typeface="Arial"/>
            </a:endParaRPr>
          </a:p>
        </p:txBody>
      </p:sp>
    </p:spTree>
    <p:extLst>
      <p:ext uri="{BB962C8B-B14F-4D97-AF65-F5344CB8AC3E}">
        <p14:creationId xmlns:p14="http://schemas.microsoft.com/office/powerpoint/2010/main" val="3188450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7989D7-F011-4D7A-AF22-391A378E9709}"/>
              </a:ext>
            </a:extLst>
          </p:cNvPr>
          <p:cNvSpPr>
            <a:spLocks noGrp="1"/>
          </p:cNvSpPr>
          <p:nvPr>
            <p:ph type="body" sz="quarter" idx="19"/>
          </p:nvPr>
        </p:nvSpPr>
        <p:spPr/>
        <p:txBody>
          <a:bodyPr/>
          <a:lstStyle/>
          <a:p>
            <a:r>
              <a:rPr lang="en-GB" b="1" dirty="0">
                <a:latin typeface="+mj-lt"/>
              </a:rPr>
              <a:t>How to enter</a:t>
            </a:r>
            <a:endParaRPr lang="en-US" b="1" dirty="0">
              <a:latin typeface="+mj-lt"/>
            </a:endParaRPr>
          </a:p>
        </p:txBody>
      </p:sp>
      <p:sp>
        <p:nvSpPr>
          <p:cNvPr id="3" name="Text Placeholder 2">
            <a:extLst>
              <a:ext uri="{FF2B5EF4-FFF2-40B4-BE49-F238E27FC236}">
                <a16:creationId xmlns:a16="http://schemas.microsoft.com/office/drawing/2014/main" id="{5FF5EF88-A750-4D3D-BBD9-803BFD55F71D}"/>
              </a:ext>
            </a:extLst>
          </p:cNvPr>
          <p:cNvSpPr>
            <a:spLocks noGrp="1"/>
          </p:cNvSpPr>
          <p:nvPr>
            <p:ph type="body" sz="quarter" idx="20"/>
          </p:nvPr>
        </p:nvSpPr>
        <p:spPr>
          <a:xfrm>
            <a:off x="5366333" y="1287262"/>
            <a:ext cx="2721224" cy="4483223"/>
          </a:xfrm>
        </p:spPr>
        <p:txBody>
          <a:bodyPr lIns="91440" tIns="45720" rIns="91440" bIns="45720" spcCol="180000" anchor="t"/>
          <a:lstStyle/>
          <a:p>
            <a:pPr marL="0">
              <a:spcBef>
                <a:spcPts val="600"/>
              </a:spcBef>
              <a:spcAft>
                <a:spcPts val="0"/>
              </a:spcAft>
            </a:pPr>
            <a:r>
              <a:rPr lang="en-US" b="0" i="0" dirty="0">
                <a:solidFill>
                  <a:srgbClr val="333333"/>
                </a:solidFill>
                <a:effectLst/>
                <a:latin typeface="Arial"/>
                <a:cs typeface="Arial"/>
              </a:rPr>
              <a:t>Applications for the </a:t>
            </a:r>
            <a:r>
              <a:rPr lang="en-US" dirty="0">
                <a:solidFill>
                  <a:srgbClr val="333333"/>
                </a:solidFill>
                <a:latin typeface="Arial"/>
                <a:cs typeface="Arial"/>
              </a:rPr>
              <a:t>2027</a:t>
            </a:r>
            <a:r>
              <a:rPr lang="en-US" b="0" i="0" dirty="0">
                <a:solidFill>
                  <a:srgbClr val="333333"/>
                </a:solidFill>
                <a:effectLst/>
                <a:latin typeface="Arial"/>
                <a:cs typeface="Arial"/>
              </a:rPr>
              <a:t> UCISA Awards are now being accepted. Before you enter, here are some things to consider, to assist in preparing the application.</a:t>
            </a:r>
          </a:p>
          <a:p>
            <a:pPr marL="0">
              <a:spcBef>
                <a:spcPts val="600"/>
              </a:spcBef>
              <a:spcAft>
                <a:spcPts val="0"/>
              </a:spcAft>
            </a:pPr>
            <a:endParaRPr lang="en-US" b="0" i="0" dirty="0">
              <a:solidFill>
                <a:srgbClr val="333333"/>
              </a:solidFill>
              <a:effectLst/>
              <a:latin typeface="Arial" panose="020B0604020202020204" pitchFamily="34" charset="0"/>
            </a:endParaRPr>
          </a:p>
          <a:p>
            <a:pPr marL="277495" indent="-285750">
              <a:spcBef>
                <a:spcPts val="600"/>
              </a:spcBef>
              <a:spcAft>
                <a:spcPts val="600"/>
              </a:spcAft>
              <a:buFont typeface="Arial" panose="020B0604020202020204" pitchFamily="34" charset="0"/>
              <a:buChar char="•"/>
            </a:pPr>
            <a:r>
              <a:rPr lang="en-US" b="0" i="0" dirty="0">
                <a:solidFill>
                  <a:srgbClr val="333333"/>
                </a:solidFill>
                <a:effectLst/>
                <a:latin typeface="Arial" panose="020B0604020202020204" pitchFamily="34" charset="0"/>
              </a:rPr>
              <a:t>Select the </a:t>
            </a:r>
            <a:r>
              <a:rPr lang="en-US" dirty="0">
                <a:solidFill>
                  <a:srgbClr val="333333"/>
                </a:solidFill>
              </a:rPr>
              <a:t>most relevant Award category for the activity /</a:t>
            </a:r>
            <a:r>
              <a:rPr lang="en-US" b="0" i="0" dirty="0">
                <a:solidFill>
                  <a:srgbClr val="333333"/>
                </a:solidFill>
                <a:effectLst/>
                <a:latin typeface="Arial" panose="020B0604020202020204" pitchFamily="34" charset="0"/>
              </a:rPr>
              <a:t>initiative</a:t>
            </a:r>
            <a:endParaRPr lang="en-US" b="0" i="0" dirty="0">
              <a:solidFill>
                <a:srgbClr val="333333"/>
              </a:solidFill>
              <a:effectLst/>
            </a:endParaRPr>
          </a:p>
          <a:p>
            <a:pPr marL="277495" indent="-285750">
              <a:spcBef>
                <a:spcPts val="600"/>
              </a:spcBef>
              <a:spcAft>
                <a:spcPts val="600"/>
              </a:spcAft>
              <a:buFont typeface="Arial" panose="020B0604020202020204" pitchFamily="34" charset="0"/>
              <a:buChar char="•"/>
            </a:pPr>
            <a:r>
              <a:rPr lang="en-US" dirty="0">
                <a:solidFill>
                  <a:srgbClr val="333333"/>
                </a:solidFill>
              </a:rPr>
              <a:t>Ensure the conditions of entry/eligibility requirements have been met</a:t>
            </a:r>
          </a:p>
          <a:p>
            <a:pPr marL="277495" indent="-285750">
              <a:spcBef>
                <a:spcPts val="600"/>
              </a:spcBef>
              <a:spcAft>
                <a:spcPts val="600"/>
              </a:spcAft>
              <a:buFont typeface="Arial" panose="020B0604020202020204" pitchFamily="34" charset="0"/>
              <a:buChar char="•"/>
            </a:pPr>
            <a:r>
              <a:rPr lang="en-US" b="0" i="0" dirty="0">
                <a:solidFill>
                  <a:srgbClr val="333333"/>
                </a:solidFill>
                <a:effectLst/>
                <a:latin typeface="Arial" panose="020B0604020202020204" pitchFamily="34" charset="0"/>
              </a:rPr>
              <a:t>Read through </a:t>
            </a:r>
            <a:r>
              <a:rPr lang="en-US" dirty="0">
                <a:solidFill>
                  <a:srgbClr val="333333"/>
                </a:solidFill>
              </a:rPr>
              <a:t>and make sure you understand the selection criteria. The judging panel will use these </a:t>
            </a:r>
            <a:r>
              <a:rPr lang="en-US" b="0" i="0" dirty="0">
                <a:solidFill>
                  <a:srgbClr val="333333"/>
                </a:solidFill>
                <a:effectLst/>
                <a:latin typeface="Arial" panose="020B0604020202020204" pitchFamily="34" charset="0"/>
              </a:rPr>
              <a:t>criteria to determine eligibility and assess the application.</a:t>
            </a:r>
            <a:endParaRPr lang="en-US" b="0" i="0" dirty="0">
              <a:solidFill>
                <a:srgbClr val="333333"/>
              </a:solidFill>
              <a:effectLst/>
            </a:endParaRPr>
          </a:p>
        </p:txBody>
      </p:sp>
      <p:sp>
        <p:nvSpPr>
          <p:cNvPr id="8" name="Text Placeholder 2">
            <a:extLst>
              <a:ext uri="{FF2B5EF4-FFF2-40B4-BE49-F238E27FC236}">
                <a16:creationId xmlns:a16="http://schemas.microsoft.com/office/drawing/2014/main" id="{E4CF25AD-4425-52A4-ACA7-FB34798A7E6A}"/>
              </a:ext>
            </a:extLst>
          </p:cNvPr>
          <p:cNvSpPr txBox="1">
            <a:spLocks/>
          </p:cNvSpPr>
          <p:nvPr/>
        </p:nvSpPr>
        <p:spPr>
          <a:xfrm>
            <a:off x="8362765" y="1287262"/>
            <a:ext cx="2592280" cy="4765875"/>
          </a:xfrm>
          <a:prstGeom prst="rect">
            <a:avLst/>
          </a:prstGeom>
        </p:spPr>
        <p:txBody>
          <a:bodyPr lIns="91440" tIns="45720" rIns="91440" bIns="45720" spcCol="180000" anchor="t"/>
          <a:lstStyle>
            <a:lvl1pPr marL="0" indent="0" algn="l" defTabSz="914400" rtl="0" eaLnBrk="1" latinLnBrk="0" hangingPunct="1">
              <a:lnSpc>
                <a:spcPct val="150000"/>
              </a:lnSpc>
              <a:spcBef>
                <a:spcPts val="1000"/>
              </a:spcBef>
              <a:buFont typeface="Arial" panose="020B0604020202020204" pitchFamily="34" charset="0"/>
              <a:buNone/>
              <a:defRPr sz="110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b="0" i="0" dirty="0">
                <a:solidFill>
                  <a:srgbClr val="333333"/>
                </a:solidFill>
                <a:effectLst/>
                <a:latin typeface="Arial"/>
                <a:cs typeface="Arial"/>
              </a:rPr>
              <a:t>To enter please complete the </a:t>
            </a:r>
            <a:r>
              <a:rPr lang="en-US" b="1" i="1" dirty="0">
                <a:solidFill>
                  <a:srgbClr val="E8308A"/>
                </a:solidFill>
                <a:latin typeface="Arial"/>
                <a:cs typeface="Arial"/>
                <a:hlinkClick r:id="rId2">
                  <a:extLst>
                    <a:ext uri="{A12FA001-AC4F-418D-AE19-62706E023703}">
                      <ahyp:hlinkClr xmlns:ahyp="http://schemas.microsoft.com/office/drawing/2018/hyperlinkcolor" val="tx"/>
                    </a:ext>
                  </a:extLst>
                </a:hlinkClick>
              </a:rPr>
              <a:t>online nomination form</a:t>
            </a:r>
            <a:endParaRPr lang="en-US" b="0" i="0" dirty="0">
              <a:solidFill>
                <a:srgbClr val="E8308A"/>
              </a:solidFill>
              <a:effectLst/>
              <a:hlinkClick r:id="rId3">
                <a:extLst>
                  <a:ext uri="{A12FA001-AC4F-418D-AE19-62706E023703}">
                    <ahyp:hlinkClr xmlns:ahyp="http://schemas.microsoft.com/office/drawing/2018/hyperlinkcolor" val="tx"/>
                  </a:ext>
                </a:extLst>
              </a:hlinkClick>
            </a:endParaRPr>
          </a:p>
          <a:p>
            <a:pPr>
              <a:spcBef>
                <a:spcPts val="600"/>
              </a:spcBef>
              <a:spcAft>
                <a:spcPts val="600"/>
              </a:spcAft>
            </a:pPr>
            <a:r>
              <a:rPr lang="en-US" dirty="0">
                <a:solidFill>
                  <a:srgbClr val="333333"/>
                </a:solidFill>
                <a:latin typeface="Arial"/>
                <a:cs typeface="Arial"/>
              </a:rPr>
              <a:t>Entries received via email or post may be missed and therefore not accepted. If you are unable to complete the online form, please email </a:t>
            </a:r>
            <a:r>
              <a:rPr lang="en-US" dirty="0">
                <a:solidFill>
                  <a:srgbClr val="333333"/>
                </a:solidFill>
                <a:latin typeface="Arial"/>
                <a:cs typeface="Arial"/>
                <a:hlinkClick r:id="rId4"/>
              </a:rPr>
              <a:t>operations@ucisa.ac.uk</a:t>
            </a:r>
            <a:r>
              <a:rPr lang="en-US" dirty="0">
                <a:solidFill>
                  <a:srgbClr val="333333"/>
                </a:solidFill>
                <a:latin typeface="Arial"/>
                <a:cs typeface="Arial"/>
              </a:rPr>
              <a:t> to arrange alternative submission.</a:t>
            </a:r>
          </a:p>
          <a:p>
            <a:pPr>
              <a:spcBef>
                <a:spcPts val="600"/>
              </a:spcBef>
              <a:spcAft>
                <a:spcPts val="600"/>
              </a:spcAft>
            </a:pPr>
            <a:r>
              <a:rPr lang="en-US" b="1" dirty="0">
                <a:solidFill>
                  <a:srgbClr val="333333"/>
                </a:solidFill>
                <a:latin typeface="Arial"/>
                <a:cs typeface="Arial"/>
              </a:rPr>
              <a:t>Applications close 17:00 Monday 14 December 2026</a:t>
            </a:r>
          </a:p>
        </p:txBody>
      </p:sp>
      <p:pic>
        <p:nvPicPr>
          <p:cNvPr id="6" name="Picture 5" descr="group of people on a stage with Kate Bottley">
            <a:extLst>
              <a:ext uri="{FF2B5EF4-FFF2-40B4-BE49-F238E27FC236}">
                <a16:creationId xmlns:a16="http://schemas.microsoft.com/office/drawing/2014/main" id="{5CFEBB17-E7D4-84C6-62CF-F3D76093B1C5}"/>
              </a:ext>
            </a:extLst>
          </p:cNvPr>
          <p:cNvPicPr>
            <a:picLocks noChangeAspect="1"/>
          </p:cNvPicPr>
          <p:nvPr/>
        </p:nvPicPr>
        <p:blipFill>
          <a:blip r:embed="rId5"/>
          <a:stretch>
            <a:fillRect/>
          </a:stretch>
        </p:blipFill>
        <p:spPr>
          <a:xfrm>
            <a:off x="114435" y="1921366"/>
            <a:ext cx="4864396" cy="3233184"/>
          </a:xfrm>
          <a:prstGeom prst="rect">
            <a:avLst/>
          </a:prstGeom>
        </p:spPr>
      </p:pic>
    </p:spTree>
    <p:extLst>
      <p:ext uri="{BB962C8B-B14F-4D97-AF65-F5344CB8AC3E}">
        <p14:creationId xmlns:p14="http://schemas.microsoft.com/office/powerpoint/2010/main" val="2089581607"/>
      </p:ext>
    </p:extLst>
  </p:cSld>
  <p:clrMapOvr>
    <a:masterClrMapping/>
  </p:clrMapOvr>
</p:sld>
</file>

<file path=ppt/theme/theme1.xml><?xml version="1.0" encoding="utf-8"?>
<a:theme xmlns:a="http://schemas.openxmlformats.org/drawingml/2006/main" name="Custom Design">
  <a:themeElements>
    <a:clrScheme name="Ucisa Palette">
      <a:dk1>
        <a:srgbClr val="484B49"/>
      </a:dk1>
      <a:lt1>
        <a:srgbClr val="FFFFFF"/>
      </a:lt1>
      <a:dk2>
        <a:srgbClr val="353936"/>
      </a:dk2>
      <a:lt2>
        <a:srgbClr val="636363"/>
      </a:lt2>
      <a:accent1>
        <a:srgbClr val="4E42B8"/>
      </a:accent1>
      <a:accent2>
        <a:srgbClr val="E00E77"/>
      </a:accent2>
      <a:accent3>
        <a:srgbClr val="1A9DD9"/>
      </a:accent3>
      <a:accent4>
        <a:srgbClr val="AEC70A"/>
      </a:accent4>
      <a:accent5>
        <a:srgbClr val="7F8080"/>
      </a:accent5>
      <a:accent6>
        <a:srgbClr val="ED515C"/>
      </a:accent6>
      <a:hlink>
        <a:srgbClr val="8F8F8F"/>
      </a:hlink>
      <a:folHlink>
        <a:srgbClr val="A5A5A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CISA Awards.potx" id="{CDEEBE09-9984-4ECE-98BB-F7C3FA96A6AC}" vid="{EE42480E-4708-46AD-B39F-B835D3C665B4}"/>
    </a:ext>
  </a:extLst>
</a:theme>
</file>

<file path=ppt/theme/theme2.xml><?xml version="1.0" encoding="utf-8"?>
<a:theme xmlns:a="http://schemas.openxmlformats.org/drawingml/2006/main" name="Custom Design">
  <a:themeElements>
    <a:clrScheme name="Ucisa Palette">
      <a:dk1>
        <a:srgbClr val="484B49"/>
      </a:dk1>
      <a:lt1>
        <a:srgbClr val="FFFFFF"/>
      </a:lt1>
      <a:dk2>
        <a:srgbClr val="353936"/>
      </a:dk2>
      <a:lt2>
        <a:srgbClr val="636363"/>
      </a:lt2>
      <a:accent1>
        <a:srgbClr val="4E42B8"/>
      </a:accent1>
      <a:accent2>
        <a:srgbClr val="E00E77"/>
      </a:accent2>
      <a:accent3>
        <a:srgbClr val="1A9DD9"/>
      </a:accent3>
      <a:accent4>
        <a:srgbClr val="AEC70A"/>
      </a:accent4>
      <a:accent5>
        <a:srgbClr val="7F8080"/>
      </a:accent5>
      <a:accent6>
        <a:srgbClr val="ED515C"/>
      </a:accent6>
      <a:hlink>
        <a:srgbClr val="8F8F8F"/>
      </a:hlink>
      <a:folHlink>
        <a:srgbClr val="A5A5A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CISA Awards.potx" id="{CDEEBE09-9984-4ECE-98BB-F7C3FA96A6AC}" vid="{306D3DFE-9426-41BF-B513-48824C077CE7}"/>
    </a:ext>
  </a:extLst>
</a:theme>
</file>

<file path=ppt/theme/theme3.xml><?xml version="1.0" encoding="utf-8"?>
<a:theme xmlns:a="http://schemas.openxmlformats.org/drawingml/2006/main" name="Awards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wards Theme" id="{24B5FB8F-FFFB-4B76-8844-908F48053C0B}" vid="{EA005801-8C72-4A25-82C2-097FC4209BF1}"/>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b3265d8-d5c6-4d9f-80ad-3c3adb425254">
      <Terms xmlns="http://schemas.microsoft.com/office/infopath/2007/PartnerControls"/>
    </lcf76f155ced4ddcb4097134ff3c332f>
    <TaxCatchAll xmlns="ea835458-a801-4683-85d2-00b00c99803e" xsi:nil="true"/>
    <SharedWithUsers xmlns="ea835458-a801-4683-85d2-00b00c99803e">
      <UserInfo>
        <DisplayName>ucisa CEO</DisplayName>
        <AccountId>29</AccountId>
        <AccountType/>
      </UserInfo>
      <UserInfo>
        <DisplayName>Charlotte Barnacle</DisplayName>
        <AccountId>63</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5F511136F54BC48BF3C49A24CA320CA" ma:contentTypeVersion="19" ma:contentTypeDescription="Create a new document." ma:contentTypeScope="" ma:versionID="d71e81934663f5a7c8e5228c1614b861">
  <xsd:schema xmlns:xsd="http://www.w3.org/2001/XMLSchema" xmlns:xs="http://www.w3.org/2001/XMLSchema" xmlns:p="http://schemas.microsoft.com/office/2006/metadata/properties" xmlns:ns2="0b3265d8-d5c6-4d9f-80ad-3c3adb425254" xmlns:ns3="ea835458-a801-4683-85d2-00b00c99803e" targetNamespace="http://schemas.microsoft.com/office/2006/metadata/properties" ma:root="true" ma:fieldsID="35b77f7465054c6f0d74a4db656c750f" ns2:_="" ns3:_="">
    <xsd:import namespace="0b3265d8-d5c6-4d9f-80ad-3c3adb425254"/>
    <xsd:import namespace="ea835458-a801-4683-85d2-00b00c99803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AutoKeyPoints" minOccurs="0"/>
                <xsd:element ref="ns2:MediaServiceKeyPoints" minOccurs="0"/>
                <xsd:element ref="ns2:MediaServiceGenerationTime" minOccurs="0"/>
                <xsd:element ref="ns2:MediaServiceEventHashCode"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3265d8-d5c6-4d9f-80ad-3c3adb4252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d27223d-8f59-4d34-8e7d-64f00342b78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a835458-a801-4683-85d2-00b00c9980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dddd6ce-921a-4dbe-9cac-f8091287096a}" ma:internalName="TaxCatchAll" ma:showField="CatchAllData" ma:web="ea835458-a801-4683-85d2-00b00c9980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7E890EF-248C-4463-9B1E-322B942D3A42}">
  <ds:schemaRefs>
    <ds:schemaRef ds:uri="http://schemas.microsoft.com/office/2006/documentManagement/types"/>
    <ds:schemaRef ds:uri="http://purl.org/dc/terms/"/>
    <ds:schemaRef ds:uri="http://purl.org/dc/elements/1.1/"/>
    <ds:schemaRef ds:uri="http://schemas.openxmlformats.org/package/2006/metadata/core-properties"/>
    <ds:schemaRef ds:uri="http://schemas.microsoft.com/office/infopath/2007/PartnerControls"/>
    <ds:schemaRef ds:uri="http://www.w3.org/XML/1998/namespace"/>
    <ds:schemaRef ds:uri="http://purl.org/dc/dcmitype/"/>
    <ds:schemaRef ds:uri="http://schemas.microsoft.com/office/2006/metadata/properties"/>
    <ds:schemaRef ds:uri="ea835458-a801-4683-85d2-00b00c99803e"/>
    <ds:schemaRef ds:uri="0b3265d8-d5c6-4d9f-80ad-3c3adb425254"/>
  </ds:schemaRefs>
</ds:datastoreItem>
</file>

<file path=customXml/itemProps2.xml><?xml version="1.0" encoding="utf-8"?>
<ds:datastoreItem xmlns:ds="http://schemas.openxmlformats.org/officeDocument/2006/customXml" ds:itemID="{65139824-745D-4510-89D3-99B9819A9BFC}">
  <ds:schemaRefs>
    <ds:schemaRef ds:uri="http://schemas.microsoft.com/sharepoint/v3/contenttype/forms"/>
  </ds:schemaRefs>
</ds:datastoreItem>
</file>

<file path=customXml/itemProps3.xml><?xml version="1.0" encoding="utf-8"?>
<ds:datastoreItem xmlns:ds="http://schemas.openxmlformats.org/officeDocument/2006/customXml" ds:itemID="{2F5BA0C7-849A-461B-8AAD-8ED60CAB4F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b3265d8-d5c6-4d9f-80ad-3c3adb425254"/>
    <ds:schemaRef ds:uri="ea835458-a801-4683-85d2-00b00c9980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e866869c-36ec-407a-8dd1-a5b4b2f804d9}" enabled="0" method="" siteId="{e866869c-36ec-407a-8dd1-a5b4b2f804d9}" removed="1"/>
</clbl:labelList>
</file>

<file path=docProps/app.xml><?xml version="1.0" encoding="utf-8"?>
<Properties xmlns="http://schemas.openxmlformats.org/officeDocument/2006/extended-properties" xmlns:vt="http://schemas.openxmlformats.org/officeDocument/2006/docPropsVTypes">
  <Template>UCISA Awards</Template>
  <TotalTime>28885</TotalTime>
  <Words>1663</Words>
  <Application>Microsoft Office PowerPoint</Application>
  <PresentationFormat>Widescreen</PresentationFormat>
  <Paragraphs>102</Paragraphs>
  <Slides>7</Slides>
  <Notes>1</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7</vt:i4>
      </vt:variant>
    </vt:vector>
  </HeadingPairs>
  <TitlesOfParts>
    <vt:vector size="16" baseType="lpstr">
      <vt:lpstr>Aptos</vt:lpstr>
      <vt:lpstr>Aptos Display</vt:lpstr>
      <vt:lpstr>Arial</vt:lpstr>
      <vt:lpstr>Calibri</vt:lpstr>
      <vt:lpstr>Wingdings</vt:lpstr>
      <vt:lpstr>Wingdings 2</vt:lpstr>
      <vt:lpstr>Custom Design</vt:lpstr>
      <vt:lpstr>Custom Design</vt:lpstr>
      <vt:lpstr>Awards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UCISA Awards 2022</dc:title>
  <dc:creator>Nicola Cutler</dc:creator>
  <cp:lastModifiedBy>Charlotte Barnacle</cp:lastModifiedBy>
  <cp:revision>243</cp:revision>
  <dcterms:created xsi:type="dcterms:W3CDTF">2021-11-25T14:11:48Z</dcterms:created>
  <dcterms:modified xsi:type="dcterms:W3CDTF">2026-07-29T16:26:14Z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0x010100E5F511136F54BC48BF3C49A24CA320CA</vt:lpwstr>
  </property>
  <property fmtid="{D5CDD505-2E9C-101B-9397-08002B2CF9AE}" pid="3" name="MediaServiceImageTags">
    <vt:lpwstr/>
  </property>
</Properties>
</file>